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4"/>
  </p:sldMasterIdLst>
  <p:notesMasterIdLst>
    <p:notesMasterId r:id="rId11"/>
  </p:notesMasterIdLst>
  <p:sldIdLst>
    <p:sldId id="256" r:id="rId5"/>
    <p:sldId id="257" r:id="rId6"/>
    <p:sldId id="258" r:id="rId7"/>
    <p:sldId id="265" r:id="rId8"/>
    <p:sldId id="266" r:id="rId9"/>
    <p:sldId id="27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EB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CCF0CE-F7EF-B6A4-3D44-B6EBE254B0D4}" v="105" dt="2023-04-11T15:14:11.708"/>
    <p1510:client id="{839A74F8-70D3-433B-81FB-A9798223DD83}" v="285" dt="2023-04-04T15:03:01.702"/>
    <p1510:client id="{A24B4DC1-45D0-1106-70E8-756FB68EDE78}" v="181" dt="2023-04-20T02:38:17.781"/>
    <p1510:client id="{AEF3C63C-0651-C1A8-E2B4-5303D06B3960}" v="97" dt="2023-04-19T21:46:44.603"/>
    <p1510:client id="{C2C38563-ED61-5CD1-43F3-D6C7800AFEF1}" v="62" dt="2023-04-18T11:54:54.680"/>
    <p1510:client id="{F8AB6BAA-9048-9D8C-4D33-971AEE1420FE}" v="13" dt="2023-04-19T13:33:46.8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17"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2.jpe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CF68BC-C0C1-4740-B1BC-01AF8EFFB980}" type="datetimeFigureOut">
              <a:rPr lang="en-US" smtClean="0"/>
              <a:t>4/19/2023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E82FD2-F864-2E4E-ACF0-2DBC196A7066}" type="slidenum">
              <a:rPr lang="en-US" smtClean="0"/>
              <a:t>‹#›</a:t>
            </a:fld>
            <a:endParaRPr lang="en-US"/>
          </a:p>
        </p:txBody>
      </p:sp>
    </p:spTree>
    <p:extLst>
      <p:ext uri="{BB962C8B-B14F-4D97-AF65-F5344CB8AC3E}">
        <p14:creationId xmlns:p14="http://schemas.microsoft.com/office/powerpoint/2010/main" val="4107142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kaggle.com/competitions/expedia-hotel-recommendations/code?competitionId=5056&amp;sortBy=voteCount" TargetMode="External"/><Relationship Id="rId2" Type="http://schemas.openxmlformats.org/officeDocument/2006/relationships/slide" Target="../slides/slide4.xml"/><Relationship Id="rId1" Type="http://schemas.openxmlformats.org/officeDocument/2006/relationships/notesMaster" Target="../notesMasters/notesMaster1.xml"/><Relationship Id="rId5" Type="http://schemas.openxmlformats.org/officeDocument/2006/relationships/hyperlink" Target="https://www.kaggle.com/code/irinamaxds/pca-with-expedia-destinations-csv/script" TargetMode="External"/><Relationship Id="rId4" Type="http://schemas.openxmlformats.org/officeDocument/2006/relationships/hyperlink" Target="https://www.kaggle.com/code/aeiyuni/eda-expedia"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https://www.kaggle.com/competitions/expedia-hotel-recommendations/code?competitionId=5056&amp;sortBy=voteCount</a:t>
            </a:r>
            <a:endParaRPr lang="en-US"/>
          </a:p>
          <a:p>
            <a:endParaRPr lang="en-US">
              <a:cs typeface="Calibri"/>
            </a:endParaRPr>
          </a:p>
          <a:p>
            <a:r>
              <a:rPr lang="en-US" i="1"/>
              <a:t>EDA: Expedia.</a:t>
            </a:r>
            <a:r>
              <a:rPr lang="en-US"/>
              <a:t> (2020, Jan 01). Kaggle.com. Retrieved April 18, 2023 from </a:t>
            </a:r>
            <a:r>
              <a:rPr lang="en-US">
                <a:hlinkClick r:id="rId4"/>
              </a:rPr>
              <a:t>https://www.kaggle.com/code/aeiyuni/eda-expedia</a:t>
            </a:r>
            <a:endParaRPr lang="en-US"/>
          </a:p>
          <a:p>
            <a:r>
              <a:rPr lang="en-US"/>
              <a:t> </a:t>
            </a:r>
            <a:endParaRPr lang="en-US">
              <a:cs typeface="Calibri"/>
            </a:endParaRPr>
          </a:p>
          <a:p>
            <a:r>
              <a:rPr lang="en-US" i="1"/>
              <a:t>PCA with Expedia Destinations.csv.</a:t>
            </a:r>
            <a:r>
              <a:rPr lang="en-US"/>
              <a:t> (2016, Jan 01). Kaggle.com. Retrieve April 19, 2023 from </a:t>
            </a:r>
            <a:r>
              <a:rPr lang="en-US">
                <a:hlinkClick r:id="rId5"/>
              </a:rPr>
              <a:t>https://www.kaggle.com/code/irinamaxds/pca-with-expedia-destinations-csv/script</a:t>
            </a:r>
            <a:endParaRPr lang="en-US"/>
          </a:p>
          <a:p>
            <a:endParaRPr lang="en-US">
              <a:cs typeface="Calibri"/>
            </a:endParaRPr>
          </a:p>
          <a:p>
            <a:endParaRPr lang="en-US">
              <a:cs typeface="Calibri"/>
            </a:endParaRPr>
          </a:p>
          <a:p>
            <a:r>
              <a:rPr lang="en-US">
                <a:cs typeface="Calibri"/>
              </a:rPr>
              <a:t>Some submissions merged the destinations dataset with the train dataset. They did this in order to map the most popular hotel clusters by search destination id. Also, it seems like some submissions weren't even predicting hotel clusters. Some were trying to predict hotel type, some were trying to predict whether or not a booking was part of a package, etc...</a:t>
            </a:r>
          </a:p>
          <a:p>
            <a:endParaRPr lang="en-US">
              <a:cs typeface="Calibri"/>
            </a:endParaRPr>
          </a:p>
          <a:p>
            <a:r>
              <a:rPr lang="en-US">
                <a:cs typeface="Calibri"/>
              </a:rPr>
              <a:t>The different methods used for feature reduction and data cleaning varied widely. There wasn't really one most common approach. Some submissions seemingly arbitrarily picked which variables to exclude, others ran subset selection processes</a:t>
            </a:r>
          </a:p>
          <a:p>
            <a:endParaRPr lang="en-US">
              <a:cs typeface="Calibri"/>
            </a:endParaRPr>
          </a:p>
          <a:p>
            <a:r>
              <a:rPr lang="en-US">
                <a:cs typeface="Calibri"/>
              </a:rPr>
              <a:t>There were also a wide range of models used in the other submissions. We saw PCA, which we tried but didn't find it very useful. Additionally, there was also </a:t>
            </a:r>
            <a:r>
              <a:rPr lang="en-US" err="1">
                <a:cs typeface="Calibri"/>
              </a:rPr>
              <a:t>XGBoost</a:t>
            </a:r>
            <a:r>
              <a:rPr lang="en-US">
                <a:cs typeface="Calibri"/>
              </a:rPr>
              <a:t>, Random Forest models, and KNN models, the last 2 were ones that we used. We felt that with the question we were answering (predicting the hotel cluster a customer's booking will fall in) it made sense to use </a:t>
            </a:r>
            <a:r>
              <a:rPr lang="en-US" err="1">
                <a:cs typeface="Calibri"/>
              </a:rPr>
              <a:t>RandomForest</a:t>
            </a:r>
            <a:r>
              <a:rPr lang="en-US">
                <a:cs typeface="Calibri"/>
              </a:rPr>
              <a:t> given its ability to handle high dimensional data with complex relationships between features. We also decided to try an SVM model to see if it would lead to any other noteworthy results not covered by our first two models </a:t>
            </a: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DDE82FD2-F864-2E4E-ACF0-2DBC196A7066}" type="slidenum">
              <a:rPr lang="en-US" smtClean="0"/>
              <a:t>4</a:t>
            </a:fld>
            <a:endParaRPr lang="en-US"/>
          </a:p>
        </p:txBody>
      </p:sp>
    </p:spTree>
    <p:extLst>
      <p:ext uri="{BB962C8B-B14F-4D97-AF65-F5344CB8AC3E}">
        <p14:creationId xmlns:p14="http://schemas.microsoft.com/office/powerpoint/2010/main" val="2396290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a:lnSpc>
                <a:spcPct val="90000"/>
              </a:lnSpc>
              <a:spcBef>
                <a:spcPts val="1000"/>
              </a:spcBef>
            </a:pPr>
            <a:r>
              <a:rPr lang="en-US"/>
              <a:t>Based on what the team has researched, the team should create their own solution in R to the competition and explain why they believe the solution is the best, and what is new or different from published Notebooks in some conceptually rigorous way based on the Machine Learning 1 and Machine Learning 2 coursework. You must code your solution in R.</a:t>
            </a:r>
          </a:p>
          <a:p>
            <a:pPr lvl="1">
              <a:lnSpc>
                <a:spcPct val="90000"/>
              </a:lnSpc>
              <a:spcBef>
                <a:spcPts val="1000"/>
              </a:spcBef>
            </a:pP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DDE82FD2-F864-2E4E-ACF0-2DBC196A7066}" type="slidenum">
              <a:rPr lang="en-US" smtClean="0"/>
              <a:t>5</a:t>
            </a:fld>
            <a:endParaRPr lang="en-US"/>
          </a:p>
        </p:txBody>
      </p:sp>
    </p:spTree>
    <p:extLst>
      <p:ext uri="{BB962C8B-B14F-4D97-AF65-F5344CB8AC3E}">
        <p14:creationId xmlns:p14="http://schemas.microsoft.com/office/powerpoint/2010/main" val="3392394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598189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548681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72233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2AF3450-104B-47D0-B01B-DC08566F9D2C}"/>
              </a:ext>
            </a:extLst>
          </p:cNvPr>
          <p:cNvSpPr>
            <a:spLocks noGrp="1"/>
          </p:cNvSpPr>
          <p:nvPr>
            <p:ph type="pic" sz="quarter" idx="10"/>
          </p:nvPr>
        </p:nvSpPr>
        <p:spPr>
          <a:xfrm>
            <a:off x="3686175" y="0"/>
            <a:ext cx="8505825" cy="6858000"/>
          </a:xfrm>
          <a:custGeom>
            <a:avLst/>
            <a:gdLst>
              <a:gd name="connsiteX0" fmla="*/ 1701752 w 8505825"/>
              <a:gd name="connsiteY0" fmla="*/ 0 h 6858000"/>
              <a:gd name="connsiteX1" fmla="*/ 8505825 w 8505825"/>
              <a:gd name="connsiteY1" fmla="*/ 0 h 6858000"/>
              <a:gd name="connsiteX2" fmla="*/ 8505825 w 8505825"/>
              <a:gd name="connsiteY2" fmla="*/ 6858000 h 6858000"/>
              <a:gd name="connsiteX3" fmla="*/ 0 w 8505825"/>
              <a:gd name="connsiteY3" fmla="*/ 6858000 h 6858000"/>
              <a:gd name="connsiteX4" fmla="*/ 0 w 8505825"/>
              <a:gd name="connsiteY4" fmla="*/ 6837396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5825" h="6858000">
                <a:moveTo>
                  <a:pt x="1701752" y="0"/>
                </a:moveTo>
                <a:lnTo>
                  <a:pt x="8505825" y="0"/>
                </a:lnTo>
                <a:lnTo>
                  <a:pt x="8505825" y="6858000"/>
                </a:lnTo>
                <a:lnTo>
                  <a:pt x="0" y="6858000"/>
                </a:lnTo>
                <a:lnTo>
                  <a:pt x="0" y="6837396"/>
                </a:lnTo>
                <a:close/>
              </a:path>
            </a:pathLst>
          </a:custGeom>
        </p:spPr>
        <p:txBody>
          <a:bodyPr wrap="square" anchor="ctr">
            <a:noAutofit/>
          </a:bodyPr>
          <a:lstStyle>
            <a:lvl1pPr marL="0" indent="0" algn="ctr">
              <a:buNone/>
              <a:defRPr/>
            </a:lvl1pPr>
          </a:lstStyle>
          <a:p>
            <a:endParaRPr lang="en-US"/>
          </a:p>
        </p:txBody>
      </p:sp>
      <p:cxnSp>
        <p:nvCxnSpPr>
          <p:cNvPr id="13" name="Straight Connector 12">
            <a:extLst>
              <a:ext uri="{FF2B5EF4-FFF2-40B4-BE49-F238E27FC236}">
                <a16:creationId xmlns:a16="http://schemas.microsoft.com/office/drawing/2014/main" id="{93C4921B-870F-DA4B-99FE-526B47FAF5FF}"/>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3C217E0E-2C1A-4D03-BC55-D7D6609B8121}"/>
              </a:ext>
            </a:extLst>
          </p:cNvPr>
          <p:cNvSpPr>
            <a:spLocks noGrp="1"/>
          </p:cNvSpPr>
          <p:nvPr>
            <p:ph type="title"/>
          </p:nvPr>
        </p:nvSpPr>
        <p:spPr>
          <a:xfrm>
            <a:off x="693683" y="879635"/>
            <a:ext cx="7659486" cy="1198178"/>
          </a:xfrm>
          <a:custGeom>
            <a:avLst/>
            <a:gdLst>
              <a:gd name="connsiteX0" fmla="*/ 0 w 7659486"/>
              <a:gd name="connsiteY0" fmla="*/ 0 h 1198178"/>
              <a:gd name="connsiteX1" fmla="*/ 7659486 w 7659486"/>
              <a:gd name="connsiteY1" fmla="*/ 0 h 1198178"/>
              <a:gd name="connsiteX2" fmla="*/ 7355455 w 7659486"/>
              <a:gd name="connsiteY2" fmla="*/ 1198178 h 1198178"/>
              <a:gd name="connsiteX3" fmla="*/ 0 w 7659486"/>
              <a:gd name="connsiteY3" fmla="*/ 1198178 h 1198178"/>
            </a:gdLst>
            <a:ahLst/>
            <a:cxnLst>
              <a:cxn ang="0">
                <a:pos x="connsiteX0" y="connsiteY0"/>
              </a:cxn>
              <a:cxn ang="0">
                <a:pos x="connsiteX1" y="connsiteY1"/>
              </a:cxn>
              <a:cxn ang="0">
                <a:pos x="connsiteX2" y="connsiteY2"/>
              </a:cxn>
              <a:cxn ang="0">
                <a:pos x="connsiteX3" y="connsiteY3"/>
              </a:cxn>
            </a:cxnLst>
            <a:rect l="l" t="t" r="r" b="b"/>
            <a:pathLst>
              <a:path w="7659486" h="1198178">
                <a:moveTo>
                  <a:pt x="0" y="0"/>
                </a:moveTo>
                <a:lnTo>
                  <a:pt x="7659486" y="0"/>
                </a:lnTo>
                <a:lnTo>
                  <a:pt x="7355455" y="1198178"/>
                </a:lnTo>
                <a:lnTo>
                  <a:pt x="0" y="1198178"/>
                </a:lnTo>
                <a:close/>
              </a:path>
            </a:pathLst>
          </a:custGeom>
          <a:solidFill>
            <a:schemeClr val="accent2"/>
          </a:solidFill>
        </p:spPr>
        <p:txBody>
          <a:bodyPr wrap="square" lIns="320040">
            <a:noAutofit/>
          </a:bodyPr>
          <a:lstStyle>
            <a:lvl1pPr>
              <a:defRPr sz="4000" cap="all" spc="30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916016" y="2551819"/>
            <a:ext cx="2952599" cy="1781642"/>
          </a:xfrm>
        </p:spPr>
        <p:txBody>
          <a:bodyPr>
            <a:normAutofit/>
          </a:bodyPr>
          <a:lstStyle>
            <a:lvl1pPr marL="0" indent="0" algn="l">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8406719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943C0-A7A3-4C4C-BEB2-9176DE863005}"/>
              </a:ext>
            </a:extLst>
          </p:cNvPr>
          <p:cNvSpPr>
            <a:spLocks noGrp="1"/>
          </p:cNvSpPr>
          <p:nvPr>
            <p:ph type="pic" sz="quarter" idx="13"/>
          </p:nvPr>
        </p:nvSpPr>
        <p:spPr>
          <a:xfrm>
            <a:off x="3681047" y="0"/>
            <a:ext cx="8510952" cy="6858000"/>
          </a:xfrm>
          <a:custGeom>
            <a:avLst/>
            <a:gdLst>
              <a:gd name="connsiteX0" fmla="*/ 1706880 w 8510952"/>
              <a:gd name="connsiteY0" fmla="*/ 0 h 6858000"/>
              <a:gd name="connsiteX1" fmla="*/ 8510952 w 8510952"/>
              <a:gd name="connsiteY1" fmla="*/ 0 h 6858000"/>
              <a:gd name="connsiteX2" fmla="*/ 8510952 w 8510952"/>
              <a:gd name="connsiteY2" fmla="*/ 6858000 h 6858000"/>
              <a:gd name="connsiteX3" fmla="*/ 0 w 8510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510952" h="6858000">
                <a:moveTo>
                  <a:pt x="1706880" y="0"/>
                </a:moveTo>
                <a:lnTo>
                  <a:pt x="8510952" y="0"/>
                </a:lnTo>
                <a:lnTo>
                  <a:pt x="8510952" y="6858000"/>
                </a:lnTo>
                <a:lnTo>
                  <a:pt x="0" y="6858000"/>
                </a:lnTo>
                <a:close/>
              </a:path>
            </a:pathLst>
          </a:custGeom>
        </p:spPr>
        <p:txBody>
          <a:bodyPr wrap="square" anchor="ctr">
            <a:noAutofit/>
          </a:bodyPr>
          <a:lstStyle>
            <a:lvl1pPr marL="0" indent="0" algn="ctr">
              <a:buNone/>
              <a:defRPr/>
            </a:lvl1pPr>
          </a:lstStyle>
          <a:p>
            <a:endParaRPr lang="en-US"/>
          </a:p>
        </p:txBody>
      </p:sp>
      <p:cxnSp>
        <p:nvCxnSpPr>
          <p:cNvPr id="4" name="Straight Connector 3">
            <a:extLst>
              <a:ext uri="{FF2B5EF4-FFF2-40B4-BE49-F238E27FC236}">
                <a16:creationId xmlns:a16="http://schemas.microsoft.com/office/drawing/2014/main" id="{104F3C93-C085-8A47-9A2A-6AD3F3D69F4E}"/>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1" name="Title 10">
            <a:extLst>
              <a:ext uri="{FF2B5EF4-FFF2-40B4-BE49-F238E27FC236}">
                <a16:creationId xmlns:a16="http://schemas.microsoft.com/office/drawing/2014/main" id="{941283B3-F5BE-4FDF-829D-D1BE17F71653}"/>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32004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916016" y="2551819"/>
            <a:ext cx="2952599" cy="3539265"/>
          </a:xfrm>
        </p:spPr>
        <p:txBody>
          <a:bodyPr>
            <a:normAutofit/>
          </a:bodyPr>
          <a:lstStyle>
            <a:lvl1pPr marL="0" indent="0" algn="l">
              <a:lnSpc>
                <a:spcPct val="100000"/>
              </a:lnSpc>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lvl1pPr>
          </a:lstStyle>
          <a:p>
            <a:fld id="{BECDB002-086C-4FC2-9108-C394C3B829E3}" type="datetime1">
              <a:rPr lang="en-US" smtClean="0"/>
              <a:t>4/19/2023</a:t>
            </a:fld>
            <a:endParaRPr lang="en-US"/>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bg1"/>
                </a:solidFill>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40022501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FD6AC9F3-6F32-409B-A3B1-EEF36BA06678}"/>
              </a:ext>
            </a:extLst>
          </p:cNvPr>
          <p:cNvSpPr>
            <a:spLocks noGrp="1"/>
          </p:cNvSpPr>
          <p:nvPr>
            <p:ph type="pic" sz="quarter" idx="13"/>
          </p:nvPr>
        </p:nvSpPr>
        <p:spPr>
          <a:xfrm>
            <a:off x="0" y="0"/>
            <a:ext cx="8534400" cy="6858000"/>
          </a:xfrm>
          <a:custGeom>
            <a:avLst/>
            <a:gdLst>
              <a:gd name="connsiteX0" fmla="*/ 0 w 8534400"/>
              <a:gd name="connsiteY0" fmla="*/ 0 h 6858000"/>
              <a:gd name="connsiteX1" fmla="*/ 6827520 w 8534400"/>
              <a:gd name="connsiteY1" fmla="*/ 0 h 6858000"/>
              <a:gd name="connsiteX2" fmla="*/ 7070048 w 8534400"/>
              <a:gd name="connsiteY2" fmla="*/ 974442 h 6858000"/>
              <a:gd name="connsiteX3" fmla="*/ 5680814 w 8534400"/>
              <a:gd name="connsiteY3" fmla="*/ 974442 h 6858000"/>
              <a:gd name="connsiteX4" fmla="*/ 5680814 w 8534400"/>
              <a:gd name="connsiteY4" fmla="*/ 5758652 h 6858000"/>
              <a:gd name="connsiteX5" fmla="*/ 8260785 w 8534400"/>
              <a:gd name="connsiteY5" fmla="*/ 5758652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070048" y="974442"/>
                </a:lnTo>
                <a:lnTo>
                  <a:pt x="5680814" y="974442"/>
                </a:lnTo>
                <a:lnTo>
                  <a:pt x="5680814" y="5758652"/>
                </a:lnTo>
                <a:lnTo>
                  <a:pt x="8260785" y="5758652"/>
                </a:lnTo>
                <a:lnTo>
                  <a:pt x="8534400" y="6858000"/>
                </a:lnTo>
                <a:lnTo>
                  <a:pt x="0" y="6858000"/>
                </a:lnTo>
                <a:close/>
              </a:path>
            </a:pathLst>
          </a:custGeom>
        </p:spPr>
        <p:txBody>
          <a:bodyPr wrap="square" anchor="ctr">
            <a:noAutofit/>
          </a:bodyPr>
          <a:lstStyle>
            <a:lvl1pPr marL="0" indent="0" algn="ctr">
              <a:buNone/>
              <a:defRPr/>
            </a:lvl1pPr>
          </a:lstStyle>
          <a:p>
            <a:endParaRPr lang="en-US"/>
          </a:p>
        </p:txBody>
      </p:sp>
      <p:sp>
        <p:nvSpPr>
          <p:cNvPr id="20" name="Rectangle 19">
            <a:extLst>
              <a:ext uri="{FF2B5EF4-FFF2-40B4-BE49-F238E27FC236}">
                <a16:creationId xmlns:a16="http://schemas.microsoft.com/office/drawing/2014/main" id="{E26FF020-BB93-4C6C-B3ED-8326D424097A}"/>
              </a:ext>
            </a:extLst>
          </p:cNvPr>
          <p:cNvSpPr/>
          <p:nvPr userDrawn="1"/>
        </p:nvSpPr>
        <p:spPr>
          <a:xfrm>
            <a:off x="5680814" y="974442"/>
            <a:ext cx="5228191" cy="478421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5942173C-2B01-804E-85FB-4D68140D4E1A}"/>
              </a:ext>
            </a:extLst>
          </p:cNvPr>
          <p:cNvSpPr>
            <a:spLocks noGrp="1"/>
          </p:cNvSpPr>
          <p:nvPr>
            <p:ph type="ctrTitle"/>
          </p:nvPr>
        </p:nvSpPr>
        <p:spPr>
          <a:xfrm>
            <a:off x="6096000" y="1106424"/>
            <a:ext cx="4446062" cy="916644"/>
          </a:xfrm>
        </p:spPr>
        <p:txBody>
          <a:bodyPr anchor="b">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6096000" y="2075245"/>
            <a:ext cx="4446062" cy="3295405"/>
          </a:xfrm>
        </p:spPr>
        <p:txBody>
          <a:bodyPr>
            <a:normAutofit/>
          </a:bodyPr>
          <a:lstStyle>
            <a:lvl1pPr marL="0" indent="0" algn="l">
              <a:lnSpc>
                <a:spcPct val="125000"/>
              </a:lnSpc>
              <a:buNone/>
              <a:defRPr sz="1800" spc="140" baseline="0">
                <a:solidFill>
                  <a:schemeClr val="bg1"/>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4" name="Straight Connector 3">
            <a:extLst>
              <a:ext uri="{FF2B5EF4-FFF2-40B4-BE49-F238E27FC236}">
                <a16:creationId xmlns:a16="http://schemas.microsoft.com/office/drawing/2014/main" id="{104F3C93-C085-8A47-9A2A-6AD3F3D69F4E}"/>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solidFill>
                  <a:schemeClr val="bg1"/>
                </a:solidFill>
              </a:defRPr>
            </a:lvl1pPr>
          </a:lstStyle>
          <a:p>
            <a:fld id="{61BCCE59-728A-49EC-8DAF-0FAF9EBD41DD}" type="datetime1">
              <a:rPr lang="en-US" smtClean="0"/>
              <a:t>4/19/2023</a:t>
            </a:fld>
            <a:endParaRPr lang="en-US"/>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tx2">
                    <a:lumMod val="60000"/>
                    <a:lumOff val="40000"/>
                  </a:schemeClr>
                </a:solidFill>
              </a:defRPr>
            </a:lvl1pPr>
          </a:lstStyle>
          <a:p>
            <a:fld id="{294A09A9-5501-47C1-A89A-A340965A2BE2}" type="slidenum">
              <a:rPr lang="en-US" smtClean="0"/>
              <a:pPr/>
              <a:t>‹#›</a:t>
            </a:fld>
            <a:endParaRPr lang="en-US"/>
          </a:p>
        </p:txBody>
      </p:sp>
      <p:sp>
        <p:nvSpPr>
          <p:cNvPr id="3" name="Rectangle 2">
            <a:extLst>
              <a:ext uri="{FF2B5EF4-FFF2-40B4-BE49-F238E27FC236}">
                <a16:creationId xmlns:a16="http://schemas.microsoft.com/office/drawing/2014/main" id="{7C00B690-D495-014F-8F60-C8152AD122A2}"/>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3D3DB60-9D00-2B4C-A1B6-A76F20998922}"/>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4B7F1F1-6439-8D45-8BCD-B68DB64CEDC1}"/>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B870777-57CE-7A40-BCBA-E189F67DF446}"/>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A332DFE-5DF9-9744-86D5-7CE052E088CE}"/>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19035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69568F-F17C-4C3C-9A6F-ED292B601115}"/>
              </a:ext>
            </a:extLst>
          </p:cNvPr>
          <p:cNvSpPr/>
          <p:nvPr userDrawn="1"/>
        </p:nvSpPr>
        <p:spPr>
          <a:xfrm>
            <a:off x="2043953" y="2205318"/>
            <a:ext cx="8104094" cy="23128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5">
            <a:extLst>
              <a:ext uri="{FF2B5EF4-FFF2-40B4-BE49-F238E27FC236}">
                <a16:creationId xmlns:a16="http://schemas.microsoft.com/office/drawing/2014/main" id="{22459DEE-E152-47DA-8D52-C9681014BC8E}"/>
              </a:ext>
            </a:extLst>
          </p:cNvPr>
          <p:cNvSpPr>
            <a:spLocks noGrp="1"/>
          </p:cNvSpPr>
          <p:nvPr>
            <p:ph type="pic" sz="quarter" idx="10"/>
          </p:nvPr>
        </p:nvSpPr>
        <p:spPr>
          <a:xfrm>
            <a:off x="0" y="0"/>
            <a:ext cx="12192000" cy="6858000"/>
          </a:xfrm>
          <a:custGeom>
            <a:avLst/>
            <a:gdLst>
              <a:gd name="connsiteX0" fmla="*/ 2043953 w 12192000"/>
              <a:gd name="connsiteY0" fmla="*/ 2205318 h 6858000"/>
              <a:gd name="connsiteX1" fmla="*/ 2043953 w 12192000"/>
              <a:gd name="connsiteY1" fmla="*/ 4518212 h 6858000"/>
              <a:gd name="connsiteX2" fmla="*/ 10148047 w 12192000"/>
              <a:gd name="connsiteY2" fmla="*/ 4518212 h 6858000"/>
              <a:gd name="connsiteX3" fmla="*/ 10148047 w 12192000"/>
              <a:gd name="connsiteY3" fmla="*/ 2205318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2043953" y="2205318"/>
                </a:moveTo>
                <a:lnTo>
                  <a:pt x="2043953" y="4518212"/>
                </a:lnTo>
                <a:lnTo>
                  <a:pt x="10148047" y="4518212"/>
                </a:lnTo>
                <a:lnTo>
                  <a:pt x="10148047" y="2205318"/>
                </a:lnTo>
                <a:close/>
                <a:moveTo>
                  <a:pt x="0" y="0"/>
                </a:moveTo>
                <a:lnTo>
                  <a:pt x="12192000" y="0"/>
                </a:lnTo>
                <a:lnTo>
                  <a:pt x="12192000" y="6858000"/>
                </a:lnTo>
                <a:lnTo>
                  <a:pt x="0" y="6858000"/>
                </a:lnTo>
                <a:close/>
              </a:path>
            </a:pathLst>
          </a:custGeom>
        </p:spPr>
        <p:txBody>
          <a:bodyPr wrap="square">
            <a:noAutofit/>
          </a:bodyPr>
          <a:lstStyle/>
          <a:p>
            <a:endParaRPr lang="en-US"/>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432050" y="2665037"/>
            <a:ext cx="7327900" cy="902916"/>
          </a:xfrm>
        </p:spPr>
        <p:txBody>
          <a:bodyPr anchor="ctr">
            <a:normAutofit/>
          </a:bodyPr>
          <a:lstStyle>
            <a:lvl1pPr algn="ctr">
              <a:defRPr sz="4000" spc="300">
                <a:solidFill>
                  <a:schemeClr val="bg1"/>
                </a:solidFill>
                <a:latin typeface="Bahnschrift" panose="020B0502040204020203"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3597462" y="3567953"/>
            <a:ext cx="4997076" cy="610066"/>
          </a:xfrm>
        </p:spPr>
        <p:txBody>
          <a:bodyPr>
            <a:normAutofit/>
          </a:bodyPr>
          <a:lstStyle>
            <a:lvl1pPr marL="0" indent="0" algn="ctr">
              <a:buNone/>
              <a:defRPr sz="2000" spc="300">
                <a:solidFill>
                  <a:schemeClr val="bg1"/>
                </a:solidFill>
                <a:latin typeface="Tw Cen MT" panose="020B06020201040206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6357854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B2AF213A-60C6-4671-9B4D-63024EC3B303}" type="datetime1">
              <a:rPr lang="en-US" smtClean="0"/>
              <a:t>4/19/2023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B329649E-3847-4CC6-A84D-56DE76BD193D}"/>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6" name="Content Placeholder 5">
            <a:extLst>
              <a:ext uri="{FF2B5EF4-FFF2-40B4-BE49-F238E27FC236}">
                <a16:creationId xmlns:a16="http://schemas.microsoft.com/office/drawing/2014/main" id="{84E120DB-DDEC-4DDF-8FB4-5C52F8078B86}"/>
              </a:ext>
            </a:extLst>
          </p:cNvPr>
          <p:cNvSpPr>
            <a:spLocks noGrp="1"/>
          </p:cNvSpPr>
          <p:nvPr>
            <p:ph sz="quarter" idx="13"/>
          </p:nvPr>
        </p:nvSpPr>
        <p:spPr>
          <a:xfrm>
            <a:off x="693738" y="2705425"/>
            <a:ext cx="10745787" cy="3273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245519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921764" y="2145265"/>
            <a:ext cx="8348472" cy="2363568"/>
          </a:xfrm>
          <a:noFill/>
        </p:spPr>
        <p:txBody>
          <a:bodyPr>
            <a:normAutofit/>
          </a:bodyPr>
          <a:lstStyle>
            <a:lvl1pPr algn="ctr">
              <a:defRPr sz="4000" spc="140" baseline="0">
                <a:solidFill>
                  <a:schemeClr val="tx2"/>
                </a:solidFill>
                <a:latin typeface="Tw Cen MT" panose="020B0602020104020603" pitchFamily="34" charset="77"/>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B992E9E-19F7-4539-B679-CA95C06DC4B8}" type="datetime1">
              <a:rPr lang="en-US" smtClean="0"/>
              <a:t>4/19/2023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12" name="Title 1">
            <a:extLst>
              <a:ext uri="{FF2B5EF4-FFF2-40B4-BE49-F238E27FC236}">
                <a16:creationId xmlns:a16="http://schemas.microsoft.com/office/drawing/2014/main" id="{0B51AFA9-C4C0-D44A-BE1A-30964CBCFE37}"/>
              </a:ext>
            </a:extLst>
          </p:cNvPr>
          <p:cNvSpPr txBox="1">
            <a:spLocks/>
          </p:cNvSpPr>
          <p:nvPr userDrawn="1"/>
        </p:nvSpPr>
        <p:spPr>
          <a:xfrm>
            <a:off x="970130" y="1879594"/>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a:solidFill>
                  <a:schemeClr val="accent3">
                    <a:lumMod val="75000"/>
                  </a:schemeClr>
                </a:solidFill>
              </a:rPr>
              <a:t>“</a:t>
            </a:r>
          </a:p>
        </p:txBody>
      </p:sp>
      <p:sp>
        <p:nvSpPr>
          <p:cNvPr id="13" name="Title 1">
            <a:extLst>
              <a:ext uri="{FF2B5EF4-FFF2-40B4-BE49-F238E27FC236}">
                <a16:creationId xmlns:a16="http://schemas.microsoft.com/office/drawing/2014/main" id="{2E169998-8E4C-AC45-9496-F3E1D40DD604}"/>
              </a:ext>
            </a:extLst>
          </p:cNvPr>
          <p:cNvSpPr txBox="1">
            <a:spLocks/>
          </p:cNvSpPr>
          <p:nvPr userDrawn="1"/>
        </p:nvSpPr>
        <p:spPr>
          <a:xfrm>
            <a:off x="10408852" y="4443180"/>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a:solidFill>
                  <a:schemeClr val="accent3">
                    <a:lumMod val="75000"/>
                  </a:schemeClr>
                </a:solidFill>
              </a:rPr>
              <a:t>”</a:t>
            </a:r>
          </a:p>
        </p:txBody>
      </p:sp>
      <p:sp>
        <p:nvSpPr>
          <p:cNvPr id="15" name="Text Placeholder 14">
            <a:extLst>
              <a:ext uri="{FF2B5EF4-FFF2-40B4-BE49-F238E27FC236}">
                <a16:creationId xmlns:a16="http://schemas.microsoft.com/office/drawing/2014/main" id="{F3F62FE2-8018-8846-A38A-108C9B02DF17}"/>
              </a:ext>
            </a:extLst>
          </p:cNvPr>
          <p:cNvSpPr>
            <a:spLocks noGrp="1"/>
          </p:cNvSpPr>
          <p:nvPr>
            <p:ph type="body" sz="quarter" idx="13"/>
          </p:nvPr>
        </p:nvSpPr>
        <p:spPr>
          <a:xfrm>
            <a:off x="6662738" y="4526051"/>
            <a:ext cx="3727450" cy="515938"/>
          </a:xfrm>
          <a:noFill/>
        </p:spPr>
        <p:txBody>
          <a:bodyPr>
            <a:noAutofit/>
          </a:bodyPr>
          <a:lstStyle>
            <a:lvl1pPr marL="0" indent="0" algn="r">
              <a:buNone/>
              <a:defRPr sz="2000" spc="140" baseline="0">
                <a:solidFill>
                  <a:schemeClr val="tx2"/>
                </a:solidFill>
                <a:latin typeface="Tw Cen MT" panose="020B0602020104020603" pitchFamily="34" charset="77"/>
              </a:defRPr>
            </a:lvl1pPr>
            <a:lvl2pPr marL="457200" indent="0" algn="r">
              <a:buNone/>
              <a:defRPr sz="1800">
                <a:solidFill>
                  <a:schemeClr val="tx2"/>
                </a:solidFill>
                <a:latin typeface="Tw Cen MT" panose="020B0602020104020603" pitchFamily="34" charset="77"/>
              </a:defRPr>
            </a:lvl2pPr>
            <a:lvl3pPr marL="914400" indent="0" algn="r">
              <a:buNone/>
              <a:defRPr sz="1600">
                <a:solidFill>
                  <a:schemeClr val="tx2"/>
                </a:solidFill>
                <a:latin typeface="Tw Cen MT" panose="020B0602020104020603" pitchFamily="34" charset="77"/>
              </a:defRPr>
            </a:lvl3pPr>
            <a:lvl4pPr marL="1371600" indent="0" algn="r">
              <a:buNone/>
              <a:defRPr sz="1400">
                <a:solidFill>
                  <a:schemeClr val="tx2"/>
                </a:solidFill>
                <a:latin typeface="Tw Cen MT" panose="020B0602020104020603" pitchFamily="34" charset="77"/>
              </a:defRPr>
            </a:lvl4pPr>
            <a:lvl5pPr marL="1828800" indent="0" algn="r">
              <a:buNone/>
              <a:defRPr sz="1400">
                <a:solidFill>
                  <a:schemeClr val="tx2"/>
                </a:solidFill>
                <a:latin typeface="Tw Cen MT" panose="020B0602020104020603" pitchFamily="34" charset="77"/>
              </a:defRPr>
            </a:lvl5pPr>
          </a:lstStyle>
          <a:p>
            <a:pPr lvl="0"/>
            <a:r>
              <a:rPr lang="en-US"/>
              <a:t>Click to edit Master text styles</a:t>
            </a:r>
          </a:p>
        </p:txBody>
      </p:sp>
    </p:spTree>
    <p:extLst>
      <p:ext uri="{BB962C8B-B14F-4D97-AF65-F5344CB8AC3E}">
        <p14:creationId xmlns:p14="http://schemas.microsoft.com/office/powerpoint/2010/main" val="13717895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eet the Team 4">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D92330BE-AFF2-4F7C-AA06-D38DAED5E740}" type="datetime1">
              <a:rPr lang="en-US" smtClean="0"/>
              <a:t>4/19/2023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405063"/>
            <a:ext cx="946150" cy="944562"/>
          </a:xfrm>
        </p:spPr>
        <p:txBody>
          <a:bodyPr anchor="ctr">
            <a:normAutofit/>
          </a:bodyPr>
          <a:lstStyle>
            <a:lvl1pPr marL="0" indent="0" algn="ctr">
              <a:buNone/>
              <a:defRPr sz="1400"/>
            </a:lvl1pPr>
          </a:lstStyle>
          <a:p>
            <a:endParaRPr lang="en-US"/>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2200773"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2200773"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1" name="Picture Placeholder 16">
            <a:extLst>
              <a:ext uri="{FF2B5EF4-FFF2-40B4-BE49-F238E27FC236}">
                <a16:creationId xmlns:a16="http://schemas.microsoft.com/office/drawing/2014/main" id="{6D61AF1F-6298-744E-B9E2-999EED4A1EC8}"/>
              </a:ext>
            </a:extLst>
          </p:cNvPr>
          <p:cNvSpPr>
            <a:spLocks noGrp="1"/>
          </p:cNvSpPr>
          <p:nvPr>
            <p:ph type="pic" sz="quarter" idx="17"/>
          </p:nvPr>
        </p:nvSpPr>
        <p:spPr>
          <a:xfrm>
            <a:off x="1038044" y="4021592"/>
            <a:ext cx="946150" cy="944562"/>
          </a:xfrm>
        </p:spPr>
        <p:txBody>
          <a:bodyPr anchor="ctr">
            <a:normAutofit/>
          </a:bodyPr>
          <a:lstStyle>
            <a:lvl1pPr marL="0" indent="0" algn="ctr">
              <a:buNone/>
              <a:defRPr sz="1400"/>
            </a:lvl1pPr>
          </a:lstStyle>
          <a:p>
            <a:endParaRPr lang="en-US"/>
          </a:p>
        </p:txBody>
      </p:sp>
      <p:sp>
        <p:nvSpPr>
          <p:cNvPr id="22" name="Text Placeholder 18">
            <a:extLst>
              <a:ext uri="{FF2B5EF4-FFF2-40B4-BE49-F238E27FC236}">
                <a16:creationId xmlns:a16="http://schemas.microsoft.com/office/drawing/2014/main" id="{B409E4EC-6771-344F-AC49-F0493C4E505B}"/>
              </a:ext>
            </a:extLst>
          </p:cNvPr>
          <p:cNvSpPr>
            <a:spLocks noGrp="1"/>
          </p:cNvSpPr>
          <p:nvPr>
            <p:ph type="body" sz="quarter" idx="18" hasCustomPrompt="1"/>
          </p:nvPr>
        </p:nvSpPr>
        <p:spPr>
          <a:xfrm>
            <a:off x="2200773"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3" name="Text Placeholder 18">
            <a:extLst>
              <a:ext uri="{FF2B5EF4-FFF2-40B4-BE49-F238E27FC236}">
                <a16:creationId xmlns:a16="http://schemas.microsoft.com/office/drawing/2014/main" id="{22E21560-0E2C-7E48-882F-77B02B0CE34D}"/>
              </a:ext>
            </a:extLst>
          </p:cNvPr>
          <p:cNvSpPr>
            <a:spLocks noGrp="1"/>
          </p:cNvSpPr>
          <p:nvPr>
            <p:ph type="body" sz="quarter" idx="19"/>
          </p:nvPr>
        </p:nvSpPr>
        <p:spPr>
          <a:xfrm>
            <a:off x="2200773"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0" name="Picture Placeholder 16">
            <a:extLst>
              <a:ext uri="{FF2B5EF4-FFF2-40B4-BE49-F238E27FC236}">
                <a16:creationId xmlns:a16="http://schemas.microsoft.com/office/drawing/2014/main" id="{E38C0995-936E-464D-86FA-9C8847D9C4DB}"/>
              </a:ext>
            </a:extLst>
          </p:cNvPr>
          <p:cNvSpPr>
            <a:spLocks noGrp="1"/>
          </p:cNvSpPr>
          <p:nvPr>
            <p:ph type="pic" sz="quarter" idx="20"/>
          </p:nvPr>
        </p:nvSpPr>
        <p:spPr>
          <a:xfrm>
            <a:off x="5710265" y="2405063"/>
            <a:ext cx="946150" cy="944562"/>
          </a:xfrm>
        </p:spPr>
        <p:txBody>
          <a:bodyPr anchor="ctr">
            <a:normAutofit/>
          </a:bodyPr>
          <a:lstStyle>
            <a:lvl1pPr marL="0" indent="0" algn="ctr">
              <a:buNone/>
              <a:defRPr sz="1400"/>
            </a:lvl1pPr>
          </a:lstStyle>
          <a:p>
            <a:endParaRPr lang="en-US"/>
          </a:p>
        </p:txBody>
      </p:sp>
      <p:sp>
        <p:nvSpPr>
          <p:cNvPr id="31" name="Text Placeholder 18">
            <a:extLst>
              <a:ext uri="{FF2B5EF4-FFF2-40B4-BE49-F238E27FC236}">
                <a16:creationId xmlns:a16="http://schemas.microsoft.com/office/drawing/2014/main" id="{00F264F2-A8BF-BF4E-82E5-457A75FF385D}"/>
              </a:ext>
            </a:extLst>
          </p:cNvPr>
          <p:cNvSpPr>
            <a:spLocks noGrp="1"/>
          </p:cNvSpPr>
          <p:nvPr>
            <p:ph type="body" sz="quarter" idx="21" hasCustomPrompt="1"/>
          </p:nvPr>
        </p:nvSpPr>
        <p:spPr>
          <a:xfrm>
            <a:off x="6872994"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2" name="Text Placeholder 18">
            <a:extLst>
              <a:ext uri="{FF2B5EF4-FFF2-40B4-BE49-F238E27FC236}">
                <a16:creationId xmlns:a16="http://schemas.microsoft.com/office/drawing/2014/main" id="{C969F956-9E58-0C47-8A73-BA9372304267}"/>
              </a:ext>
            </a:extLst>
          </p:cNvPr>
          <p:cNvSpPr>
            <a:spLocks noGrp="1"/>
          </p:cNvSpPr>
          <p:nvPr>
            <p:ph type="body" sz="quarter" idx="22"/>
          </p:nvPr>
        </p:nvSpPr>
        <p:spPr>
          <a:xfrm>
            <a:off x="6872994"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3" name="Picture Placeholder 16">
            <a:extLst>
              <a:ext uri="{FF2B5EF4-FFF2-40B4-BE49-F238E27FC236}">
                <a16:creationId xmlns:a16="http://schemas.microsoft.com/office/drawing/2014/main" id="{3A0B62B7-7680-5D4B-BC6D-4FFA49561510}"/>
              </a:ext>
            </a:extLst>
          </p:cNvPr>
          <p:cNvSpPr>
            <a:spLocks noGrp="1"/>
          </p:cNvSpPr>
          <p:nvPr>
            <p:ph type="pic" sz="quarter" idx="23"/>
          </p:nvPr>
        </p:nvSpPr>
        <p:spPr>
          <a:xfrm>
            <a:off x="5710265" y="4021592"/>
            <a:ext cx="946150" cy="944562"/>
          </a:xfrm>
        </p:spPr>
        <p:txBody>
          <a:bodyPr anchor="ctr">
            <a:normAutofit/>
          </a:bodyPr>
          <a:lstStyle>
            <a:lvl1pPr marL="0" indent="0" algn="ctr">
              <a:buNone/>
              <a:defRPr sz="1400"/>
            </a:lvl1pPr>
          </a:lstStyle>
          <a:p>
            <a:endParaRPr lang="en-US"/>
          </a:p>
        </p:txBody>
      </p:sp>
      <p:sp>
        <p:nvSpPr>
          <p:cNvPr id="34" name="Text Placeholder 18">
            <a:extLst>
              <a:ext uri="{FF2B5EF4-FFF2-40B4-BE49-F238E27FC236}">
                <a16:creationId xmlns:a16="http://schemas.microsoft.com/office/drawing/2014/main" id="{6C664169-B5AF-FB46-AA38-C9DDC1EB8F74}"/>
              </a:ext>
            </a:extLst>
          </p:cNvPr>
          <p:cNvSpPr>
            <a:spLocks noGrp="1"/>
          </p:cNvSpPr>
          <p:nvPr>
            <p:ph type="body" sz="quarter" idx="24" hasCustomPrompt="1"/>
          </p:nvPr>
        </p:nvSpPr>
        <p:spPr>
          <a:xfrm>
            <a:off x="6872994"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5" name="Text Placeholder 18">
            <a:extLst>
              <a:ext uri="{FF2B5EF4-FFF2-40B4-BE49-F238E27FC236}">
                <a16:creationId xmlns:a16="http://schemas.microsoft.com/office/drawing/2014/main" id="{EB349D7E-9425-EA4B-906F-145652D00795}"/>
              </a:ext>
            </a:extLst>
          </p:cNvPr>
          <p:cNvSpPr>
            <a:spLocks noGrp="1"/>
          </p:cNvSpPr>
          <p:nvPr>
            <p:ph type="body" sz="quarter" idx="25"/>
          </p:nvPr>
        </p:nvSpPr>
        <p:spPr>
          <a:xfrm>
            <a:off x="6872994"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Title 1">
            <a:extLst>
              <a:ext uri="{FF2B5EF4-FFF2-40B4-BE49-F238E27FC236}">
                <a16:creationId xmlns:a16="http://schemas.microsoft.com/office/drawing/2014/main" id="{E6971742-A7E0-0D4A-AE6E-496FB9EC1BF1}"/>
              </a:ext>
            </a:extLst>
          </p:cNvPr>
          <p:cNvSpPr>
            <a:spLocks noGrp="1"/>
          </p:cNvSpPr>
          <p:nvPr>
            <p:ph type="ctrTitle"/>
          </p:nvPr>
        </p:nvSpPr>
        <p:spPr>
          <a:xfrm>
            <a:off x="916017" y="978408"/>
            <a:ext cx="8357616" cy="1088136"/>
          </a:xfrm>
        </p:spPr>
        <p:txBody>
          <a:bodyPr anchor="ctr">
            <a:norm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3868740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eet the Team 8">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endParaRPr lang="en-US"/>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CFD56C52-75CF-437F-BF32-D1C513B0C7E0}" type="datetime1">
              <a:rPr lang="en-US" smtClean="0"/>
              <a:t>4/19/2023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159159"/>
            <a:ext cx="923886" cy="922335"/>
          </a:xfrm>
        </p:spPr>
        <p:txBody>
          <a:bodyPr>
            <a:noAutofit/>
          </a:bodyPr>
          <a:lstStyle/>
          <a:p>
            <a:endParaRPr lang="en-US"/>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1038044"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1038044"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4" name="Picture Placeholder 16">
            <a:extLst>
              <a:ext uri="{FF2B5EF4-FFF2-40B4-BE49-F238E27FC236}">
                <a16:creationId xmlns:a16="http://schemas.microsoft.com/office/drawing/2014/main" id="{6A88DE59-CC76-784E-91CC-86A873E12BB0}"/>
              </a:ext>
            </a:extLst>
          </p:cNvPr>
          <p:cNvSpPr>
            <a:spLocks noGrp="1"/>
          </p:cNvSpPr>
          <p:nvPr>
            <p:ph type="pic" sz="quarter" idx="17"/>
          </p:nvPr>
        </p:nvSpPr>
        <p:spPr>
          <a:xfrm>
            <a:off x="3719251" y="2159159"/>
            <a:ext cx="923886" cy="922335"/>
          </a:xfrm>
        </p:spPr>
        <p:txBody>
          <a:bodyPr>
            <a:noAutofit/>
          </a:bodyPr>
          <a:lstStyle/>
          <a:p>
            <a:endParaRPr lang="en-US"/>
          </a:p>
        </p:txBody>
      </p:sp>
      <p:sp>
        <p:nvSpPr>
          <p:cNvPr id="25" name="Text Placeholder 18">
            <a:extLst>
              <a:ext uri="{FF2B5EF4-FFF2-40B4-BE49-F238E27FC236}">
                <a16:creationId xmlns:a16="http://schemas.microsoft.com/office/drawing/2014/main" id="{EC7436AA-C631-914A-893C-01BFCB514469}"/>
              </a:ext>
            </a:extLst>
          </p:cNvPr>
          <p:cNvSpPr>
            <a:spLocks noGrp="1"/>
          </p:cNvSpPr>
          <p:nvPr>
            <p:ph type="body" sz="quarter" idx="18" hasCustomPrompt="1"/>
          </p:nvPr>
        </p:nvSpPr>
        <p:spPr>
          <a:xfrm>
            <a:off x="3719251"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6" name="Text Placeholder 18">
            <a:extLst>
              <a:ext uri="{FF2B5EF4-FFF2-40B4-BE49-F238E27FC236}">
                <a16:creationId xmlns:a16="http://schemas.microsoft.com/office/drawing/2014/main" id="{7D3267A9-41C6-6D41-B94A-AF3A0B8D3CC2}"/>
              </a:ext>
            </a:extLst>
          </p:cNvPr>
          <p:cNvSpPr>
            <a:spLocks noGrp="1"/>
          </p:cNvSpPr>
          <p:nvPr>
            <p:ph type="body" sz="quarter" idx="19"/>
          </p:nvPr>
        </p:nvSpPr>
        <p:spPr>
          <a:xfrm>
            <a:off x="3719251"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7" name="Picture Placeholder 16">
            <a:extLst>
              <a:ext uri="{FF2B5EF4-FFF2-40B4-BE49-F238E27FC236}">
                <a16:creationId xmlns:a16="http://schemas.microsoft.com/office/drawing/2014/main" id="{0CA14719-28D1-1245-82ED-C30AEA3FF510}"/>
              </a:ext>
            </a:extLst>
          </p:cNvPr>
          <p:cNvSpPr>
            <a:spLocks noGrp="1"/>
          </p:cNvSpPr>
          <p:nvPr>
            <p:ph type="pic" sz="quarter" idx="20"/>
          </p:nvPr>
        </p:nvSpPr>
        <p:spPr>
          <a:xfrm>
            <a:off x="6415955" y="2159159"/>
            <a:ext cx="923886" cy="922335"/>
          </a:xfrm>
        </p:spPr>
        <p:txBody>
          <a:bodyPr>
            <a:noAutofit/>
          </a:bodyPr>
          <a:lstStyle/>
          <a:p>
            <a:endParaRPr lang="en-US"/>
          </a:p>
        </p:txBody>
      </p:sp>
      <p:sp>
        <p:nvSpPr>
          <p:cNvPr id="28" name="Text Placeholder 18">
            <a:extLst>
              <a:ext uri="{FF2B5EF4-FFF2-40B4-BE49-F238E27FC236}">
                <a16:creationId xmlns:a16="http://schemas.microsoft.com/office/drawing/2014/main" id="{A0F20BEC-0D1F-424C-A708-3CD1B159CB9D}"/>
              </a:ext>
            </a:extLst>
          </p:cNvPr>
          <p:cNvSpPr>
            <a:spLocks noGrp="1"/>
          </p:cNvSpPr>
          <p:nvPr>
            <p:ph type="body" sz="quarter" idx="21" hasCustomPrompt="1"/>
          </p:nvPr>
        </p:nvSpPr>
        <p:spPr>
          <a:xfrm>
            <a:off x="6415955"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9" name="Text Placeholder 18">
            <a:extLst>
              <a:ext uri="{FF2B5EF4-FFF2-40B4-BE49-F238E27FC236}">
                <a16:creationId xmlns:a16="http://schemas.microsoft.com/office/drawing/2014/main" id="{1AF30013-E0ED-7F43-83DA-D58BF2C564E5}"/>
              </a:ext>
            </a:extLst>
          </p:cNvPr>
          <p:cNvSpPr>
            <a:spLocks noGrp="1"/>
          </p:cNvSpPr>
          <p:nvPr>
            <p:ph type="body" sz="quarter" idx="22"/>
          </p:nvPr>
        </p:nvSpPr>
        <p:spPr>
          <a:xfrm>
            <a:off x="6415955"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6" name="Picture Placeholder 16">
            <a:extLst>
              <a:ext uri="{FF2B5EF4-FFF2-40B4-BE49-F238E27FC236}">
                <a16:creationId xmlns:a16="http://schemas.microsoft.com/office/drawing/2014/main" id="{6F279F35-215F-8247-9F1E-B98FCFCBDCD3}"/>
              </a:ext>
            </a:extLst>
          </p:cNvPr>
          <p:cNvSpPr>
            <a:spLocks noGrp="1"/>
          </p:cNvSpPr>
          <p:nvPr>
            <p:ph type="pic" sz="quarter" idx="23"/>
          </p:nvPr>
        </p:nvSpPr>
        <p:spPr>
          <a:xfrm>
            <a:off x="9097162" y="2159159"/>
            <a:ext cx="923886" cy="922335"/>
          </a:xfrm>
        </p:spPr>
        <p:txBody>
          <a:bodyPr>
            <a:noAutofit/>
          </a:bodyPr>
          <a:lstStyle/>
          <a:p>
            <a:endParaRPr lang="en-US"/>
          </a:p>
        </p:txBody>
      </p:sp>
      <p:sp>
        <p:nvSpPr>
          <p:cNvPr id="37" name="Text Placeholder 18">
            <a:extLst>
              <a:ext uri="{FF2B5EF4-FFF2-40B4-BE49-F238E27FC236}">
                <a16:creationId xmlns:a16="http://schemas.microsoft.com/office/drawing/2014/main" id="{A61B963F-0880-1E47-A659-7FC76D4D9D59}"/>
              </a:ext>
            </a:extLst>
          </p:cNvPr>
          <p:cNvSpPr>
            <a:spLocks noGrp="1"/>
          </p:cNvSpPr>
          <p:nvPr>
            <p:ph type="body" sz="quarter" idx="24" hasCustomPrompt="1"/>
          </p:nvPr>
        </p:nvSpPr>
        <p:spPr>
          <a:xfrm>
            <a:off x="9097162"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8" name="Text Placeholder 18">
            <a:extLst>
              <a:ext uri="{FF2B5EF4-FFF2-40B4-BE49-F238E27FC236}">
                <a16:creationId xmlns:a16="http://schemas.microsoft.com/office/drawing/2014/main" id="{50E852F6-B5E8-8B43-801C-1C4F7B19A5CC}"/>
              </a:ext>
            </a:extLst>
          </p:cNvPr>
          <p:cNvSpPr>
            <a:spLocks noGrp="1"/>
          </p:cNvSpPr>
          <p:nvPr>
            <p:ph type="body" sz="quarter" idx="25"/>
          </p:nvPr>
        </p:nvSpPr>
        <p:spPr>
          <a:xfrm>
            <a:off x="9097162"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9" name="Picture Placeholder 16">
            <a:extLst>
              <a:ext uri="{FF2B5EF4-FFF2-40B4-BE49-F238E27FC236}">
                <a16:creationId xmlns:a16="http://schemas.microsoft.com/office/drawing/2014/main" id="{4FA256BD-105F-BE40-B47B-B9E1894250BC}"/>
              </a:ext>
            </a:extLst>
          </p:cNvPr>
          <p:cNvSpPr>
            <a:spLocks noGrp="1"/>
          </p:cNvSpPr>
          <p:nvPr>
            <p:ph type="pic" sz="quarter" idx="26"/>
          </p:nvPr>
        </p:nvSpPr>
        <p:spPr>
          <a:xfrm>
            <a:off x="1038044" y="4198047"/>
            <a:ext cx="923886" cy="922335"/>
          </a:xfrm>
        </p:spPr>
        <p:txBody>
          <a:bodyPr>
            <a:noAutofit/>
          </a:bodyPr>
          <a:lstStyle/>
          <a:p>
            <a:endParaRPr lang="en-US"/>
          </a:p>
        </p:txBody>
      </p:sp>
      <p:sp>
        <p:nvSpPr>
          <p:cNvPr id="40" name="Text Placeholder 18">
            <a:extLst>
              <a:ext uri="{FF2B5EF4-FFF2-40B4-BE49-F238E27FC236}">
                <a16:creationId xmlns:a16="http://schemas.microsoft.com/office/drawing/2014/main" id="{6A4AC0F6-874C-7C4C-9547-94508CE42D0C}"/>
              </a:ext>
            </a:extLst>
          </p:cNvPr>
          <p:cNvSpPr>
            <a:spLocks noGrp="1"/>
          </p:cNvSpPr>
          <p:nvPr>
            <p:ph type="body" sz="quarter" idx="27" hasCustomPrompt="1"/>
          </p:nvPr>
        </p:nvSpPr>
        <p:spPr>
          <a:xfrm>
            <a:off x="1038044"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1" name="Text Placeholder 18">
            <a:extLst>
              <a:ext uri="{FF2B5EF4-FFF2-40B4-BE49-F238E27FC236}">
                <a16:creationId xmlns:a16="http://schemas.microsoft.com/office/drawing/2014/main" id="{EA3CCA23-6E76-8F41-9FED-4DB323AEC855}"/>
              </a:ext>
            </a:extLst>
          </p:cNvPr>
          <p:cNvSpPr>
            <a:spLocks noGrp="1"/>
          </p:cNvSpPr>
          <p:nvPr>
            <p:ph type="body" sz="quarter" idx="28"/>
          </p:nvPr>
        </p:nvSpPr>
        <p:spPr>
          <a:xfrm>
            <a:off x="1038044"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2" name="Picture Placeholder 16">
            <a:extLst>
              <a:ext uri="{FF2B5EF4-FFF2-40B4-BE49-F238E27FC236}">
                <a16:creationId xmlns:a16="http://schemas.microsoft.com/office/drawing/2014/main" id="{C2654D0F-1EF0-C945-B023-1561C866903C}"/>
              </a:ext>
            </a:extLst>
          </p:cNvPr>
          <p:cNvSpPr>
            <a:spLocks noGrp="1"/>
          </p:cNvSpPr>
          <p:nvPr>
            <p:ph type="pic" sz="quarter" idx="29"/>
          </p:nvPr>
        </p:nvSpPr>
        <p:spPr>
          <a:xfrm>
            <a:off x="3719251" y="4198047"/>
            <a:ext cx="923886" cy="922335"/>
          </a:xfrm>
        </p:spPr>
        <p:txBody>
          <a:bodyPr>
            <a:noAutofit/>
          </a:bodyPr>
          <a:lstStyle/>
          <a:p>
            <a:endParaRPr lang="en-US"/>
          </a:p>
        </p:txBody>
      </p:sp>
      <p:sp>
        <p:nvSpPr>
          <p:cNvPr id="43" name="Text Placeholder 18">
            <a:extLst>
              <a:ext uri="{FF2B5EF4-FFF2-40B4-BE49-F238E27FC236}">
                <a16:creationId xmlns:a16="http://schemas.microsoft.com/office/drawing/2014/main" id="{117D52FF-094D-6749-8A26-B894CEF6ACBA}"/>
              </a:ext>
            </a:extLst>
          </p:cNvPr>
          <p:cNvSpPr>
            <a:spLocks noGrp="1"/>
          </p:cNvSpPr>
          <p:nvPr>
            <p:ph type="body" sz="quarter" idx="30" hasCustomPrompt="1"/>
          </p:nvPr>
        </p:nvSpPr>
        <p:spPr>
          <a:xfrm>
            <a:off x="3719251"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4" name="Text Placeholder 18">
            <a:extLst>
              <a:ext uri="{FF2B5EF4-FFF2-40B4-BE49-F238E27FC236}">
                <a16:creationId xmlns:a16="http://schemas.microsoft.com/office/drawing/2014/main" id="{0052C3E7-B5A5-E44C-91BD-16DB655583BE}"/>
              </a:ext>
            </a:extLst>
          </p:cNvPr>
          <p:cNvSpPr>
            <a:spLocks noGrp="1"/>
          </p:cNvSpPr>
          <p:nvPr>
            <p:ph type="body" sz="quarter" idx="31"/>
          </p:nvPr>
        </p:nvSpPr>
        <p:spPr>
          <a:xfrm>
            <a:off x="3719251"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5" name="Picture Placeholder 16">
            <a:extLst>
              <a:ext uri="{FF2B5EF4-FFF2-40B4-BE49-F238E27FC236}">
                <a16:creationId xmlns:a16="http://schemas.microsoft.com/office/drawing/2014/main" id="{D4C618F6-4987-274F-8D08-0934922ACA5A}"/>
              </a:ext>
            </a:extLst>
          </p:cNvPr>
          <p:cNvSpPr>
            <a:spLocks noGrp="1"/>
          </p:cNvSpPr>
          <p:nvPr>
            <p:ph type="pic" sz="quarter" idx="32"/>
          </p:nvPr>
        </p:nvSpPr>
        <p:spPr>
          <a:xfrm>
            <a:off x="6415955" y="4198047"/>
            <a:ext cx="923886" cy="922335"/>
          </a:xfrm>
        </p:spPr>
        <p:txBody>
          <a:bodyPr>
            <a:noAutofit/>
          </a:bodyPr>
          <a:lstStyle/>
          <a:p>
            <a:endParaRPr lang="en-US"/>
          </a:p>
        </p:txBody>
      </p:sp>
      <p:sp>
        <p:nvSpPr>
          <p:cNvPr id="46" name="Text Placeholder 18">
            <a:extLst>
              <a:ext uri="{FF2B5EF4-FFF2-40B4-BE49-F238E27FC236}">
                <a16:creationId xmlns:a16="http://schemas.microsoft.com/office/drawing/2014/main" id="{04553546-0C16-4843-8655-70FFDC038AC2}"/>
              </a:ext>
            </a:extLst>
          </p:cNvPr>
          <p:cNvSpPr>
            <a:spLocks noGrp="1"/>
          </p:cNvSpPr>
          <p:nvPr>
            <p:ph type="body" sz="quarter" idx="33" hasCustomPrompt="1"/>
          </p:nvPr>
        </p:nvSpPr>
        <p:spPr>
          <a:xfrm>
            <a:off x="6415955"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7" name="Text Placeholder 18">
            <a:extLst>
              <a:ext uri="{FF2B5EF4-FFF2-40B4-BE49-F238E27FC236}">
                <a16:creationId xmlns:a16="http://schemas.microsoft.com/office/drawing/2014/main" id="{0F174D17-C816-804A-BED4-E43623C46686}"/>
              </a:ext>
            </a:extLst>
          </p:cNvPr>
          <p:cNvSpPr>
            <a:spLocks noGrp="1"/>
          </p:cNvSpPr>
          <p:nvPr>
            <p:ph type="body" sz="quarter" idx="34"/>
          </p:nvPr>
        </p:nvSpPr>
        <p:spPr>
          <a:xfrm>
            <a:off x="6415955"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8" name="Picture Placeholder 16">
            <a:extLst>
              <a:ext uri="{FF2B5EF4-FFF2-40B4-BE49-F238E27FC236}">
                <a16:creationId xmlns:a16="http://schemas.microsoft.com/office/drawing/2014/main" id="{3A5BCDFF-966C-EE4B-B676-0DC4FE521CDB}"/>
              </a:ext>
            </a:extLst>
          </p:cNvPr>
          <p:cNvSpPr>
            <a:spLocks noGrp="1"/>
          </p:cNvSpPr>
          <p:nvPr>
            <p:ph type="pic" sz="quarter" idx="35"/>
          </p:nvPr>
        </p:nvSpPr>
        <p:spPr>
          <a:xfrm>
            <a:off x="9097162" y="4198047"/>
            <a:ext cx="923886" cy="922335"/>
          </a:xfrm>
        </p:spPr>
        <p:txBody>
          <a:bodyPr>
            <a:noAutofit/>
          </a:bodyPr>
          <a:lstStyle/>
          <a:p>
            <a:endParaRPr lang="en-US"/>
          </a:p>
        </p:txBody>
      </p:sp>
      <p:sp>
        <p:nvSpPr>
          <p:cNvPr id="49" name="Text Placeholder 18">
            <a:extLst>
              <a:ext uri="{FF2B5EF4-FFF2-40B4-BE49-F238E27FC236}">
                <a16:creationId xmlns:a16="http://schemas.microsoft.com/office/drawing/2014/main" id="{3E877DB1-D772-1B4C-8F31-F2C6ACE01CFC}"/>
              </a:ext>
            </a:extLst>
          </p:cNvPr>
          <p:cNvSpPr>
            <a:spLocks noGrp="1"/>
          </p:cNvSpPr>
          <p:nvPr>
            <p:ph type="body" sz="quarter" idx="36" hasCustomPrompt="1"/>
          </p:nvPr>
        </p:nvSpPr>
        <p:spPr>
          <a:xfrm>
            <a:off x="9097162"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0" name="Text Placeholder 18">
            <a:extLst>
              <a:ext uri="{FF2B5EF4-FFF2-40B4-BE49-F238E27FC236}">
                <a16:creationId xmlns:a16="http://schemas.microsoft.com/office/drawing/2014/main" id="{BE7B6561-93FC-9B47-B1F2-95F66BC3A859}"/>
              </a:ext>
            </a:extLst>
          </p:cNvPr>
          <p:cNvSpPr>
            <a:spLocks noGrp="1"/>
          </p:cNvSpPr>
          <p:nvPr>
            <p:ph type="body" sz="quarter" idx="37"/>
          </p:nvPr>
        </p:nvSpPr>
        <p:spPr>
          <a:xfrm>
            <a:off x="9097162"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1" name="Title 1">
            <a:extLst>
              <a:ext uri="{FF2B5EF4-FFF2-40B4-BE49-F238E27FC236}">
                <a16:creationId xmlns:a16="http://schemas.microsoft.com/office/drawing/2014/main" id="{373FEBAB-37BE-6B43-AFCA-653DB9B95900}"/>
              </a:ext>
            </a:extLst>
          </p:cNvPr>
          <p:cNvSpPr>
            <a:spLocks noGrp="1"/>
          </p:cNvSpPr>
          <p:nvPr>
            <p:ph type="ctrTitle"/>
          </p:nvPr>
        </p:nvSpPr>
        <p:spPr>
          <a:xfrm>
            <a:off x="916017" y="1033272"/>
            <a:ext cx="8357616" cy="969264"/>
          </a:xfrm>
        </p:spPr>
        <p:txBody>
          <a:bodyPr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064946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5052632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F642D6D4-2980-4539-861D-C5AB35191834}" type="datetime1">
              <a:rPr lang="en-US" smtClean="0"/>
              <a:t>4/19/2023</a:t>
            </a:fld>
            <a:endParaRPr lang="en-US"/>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12" name="Title 1">
            <a:extLst>
              <a:ext uri="{FF2B5EF4-FFF2-40B4-BE49-F238E27FC236}">
                <a16:creationId xmlns:a16="http://schemas.microsoft.com/office/drawing/2014/main" id="{6B46AC40-4848-C146-B8DE-C805F662DCA5}"/>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7075757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lvl1pPr>
          </a:lstStyle>
          <a:p>
            <a:fld id="{7F8D6AE6-5560-4C47-974F-51A82A9CC533}" type="datetime1">
              <a:rPr lang="en-US" smtClean="0"/>
              <a:t>4/19/2023</a:t>
            </a:fld>
            <a:endParaRPr lang="en-US"/>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a:xfrm>
            <a:off x="4053114" y="6356350"/>
            <a:ext cx="2188029" cy="365125"/>
          </a:xfrm>
        </p:spPr>
        <p:txBody>
          <a:bodyPr/>
          <a:lstStyle>
            <a:lvl1pPr algn="r">
              <a:defRPr sz="1000"/>
            </a:lvl1pPr>
          </a:lstStyle>
          <a:p>
            <a:r>
              <a:rPr lang="en-US"/>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solidFill>
                  <a:schemeClr val="bg1"/>
                </a:solidFill>
              </a:defRPr>
            </a:lvl1pPr>
          </a:lstStyle>
          <a:p>
            <a:fld id="{294A09A9-5501-47C1-A89A-A340965A2BE2}" type="slidenum">
              <a:rPr lang="en-US" smtClean="0"/>
              <a:pPr/>
              <a:t>‹#›</a:t>
            </a:fld>
            <a:endParaRPr lang="en-US"/>
          </a:p>
        </p:txBody>
      </p:sp>
      <p:cxnSp>
        <p:nvCxnSpPr>
          <p:cNvPr id="8" name="Straight Connector 7">
            <a:extLst>
              <a:ext uri="{FF2B5EF4-FFF2-40B4-BE49-F238E27FC236}">
                <a16:creationId xmlns:a16="http://schemas.microsoft.com/office/drawing/2014/main" id="{59FE6242-19BA-2847-9959-30D6F0E27035}"/>
              </a:ext>
            </a:extLst>
          </p:cNvPr>
          <p:cNvCxnSpPr/>
          <p:nvPr userDrawn="1"/>
        </p:nvCxnSpPr>
        <p:spPr>
          <a:xfrm flipH="1">
            <a:off x="633306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715A3155-E4BF-478C-8D90-C66F5EB27439}"/>
              </a:ext>
            </a:extLst>
          </p:cNvPr>
          <p:cNvSpPr>
            <a:spLocks noGrp="1"/>
          </p:cNvSpPr>
          <p:nvPr>
            <p:ph type="ctrTitle"/>
          </p:nvPr>
        </p:nvSpPr>
        <p:spPr>
          <a:xfrm>
            <a:off x="693683" y="879636"/>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lnSpc>
                <a:spcPct val="100000"/>
              </a:lnSpc>
              <a:defRPr sz="4000" cap="all" spc="300" baseline="0">
                <a:solidFill>
                  <a:schemeClr val="bg1"/>
                </a:solidFill>
                <a:latin typeface="Bahnschrift" panose="020B0502040204020203" pitchFamily="34" charset="0"/>
              </a:defRPr>
            </a:lvl1pPr>
          </a:lstStyle>
          <a:p>
            <a:r>
              <a:rPr lang="en-US"/>
              <a:t>Click to edit Master title style</a:t>
            </a:r>
          </a:p>
        </p:txBody>
      </p:sp>
      <p:sp>
        <p:nvSpPr>
          <p:cNvPr id="10" name="Subtitle 2">
            <a:extLst>
              <a:ext uri="{FF2B5EF4-FFF2-40B4-BE49-F238E27FC236}">
                <a16:creationId xmlns:a16="http://schemas.microsoft.com/office/drawing/2014/main" id="{EDF23CDC-9A9D-5247-AD71-0A10D94BDCBE}"/>
              </a:ext>
            </a:extLst>
          </p:cNvPr>
          <p:cNvSpPr>
            <a:spLocks noGrp="1"/>
          </p:cNvSpPr>
          <p:nvPr>
            <p:ph type="subTitle" idx="1"/>
          </p:nvPr>
        </p:nvSpPr>
        <p:spPr>
          <a:xfrm>
            <a:off x="916016" y="2551819"/>
            <a:ext cx="4413068" cy="3539265"/>
          </a:xfrm>
        </p:spPr>
        <p:txBody>
          <a:bodyPr>
            <a:normAutofit/>
          </a:bodyPr>
          <a:lstStyle>
            <a:lvl1pPr marL="342900" indent="-342900" algn="l">
              <a:lnSpc>
                <a:spcPct val="100000"/>
              </a:lnSpc>
              <a:buFont typeface="Arial" panose="020B0604020202020204" pitchFamily="34" charset="0"/>
              <a:buChar char="•"/>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7" name="Picture Placeholder 26">
            <a:extLst>
              <a:ext uri="{FF2B5EF4-FFF2-40B4-BE49-F238E27FC236}">
                <a16:creationId xmlns:a16="http://schemas.microsoft.com/office/drawing/2014/main" id="{0DA38E85-9448-450D-A4ED-FFA79C7100D6}"/>
              </a:ext>
            </a:extLst>
          </p:cNvPr>
          <p:cNvSpPr>
            <a:spLocks noGrp="1"/>
          </p:cNvSpPr>
          <p:nvPr>
            <p:ph type="pic" sz="quarter" idx="14"/>
          </p:nvPr>
        </p:nvSpPr>
        <p:spPr>
          <a:xfrm>
            <a:off x="6461342" y="0"/>
            <a:ext cx="5730658" cy="6858000"/>
          </a:xfrm>
          <a:custGeom>
            <a:avLst/>
            <a:gdLst>
              <a:gd name="connsiteX0" fmla="*/ 1688746 w 5730658"/>
              <a:gd name="connsiteY0" fmla="*/ 0 h 6858000"/>
              <a:gd name="connsiteX1" fmla="*/ 5730658 w 5730658"/>
              <a:gd name="connsiteY1" fmla="*/ 0 h 6858000"/>
              <a:gd name="connsiteX2" fmla="*/ 5730658 w 5730658"/>
              <a:gd name="connsiteY2" fmla="*/ 6858000 h 6858000"/>
              <a:gd name="connsiteX3" fmla="*/ 31751 w 5730658"/>
              <a:gd name="connsiteY3" fmla="*/ 6858000 h 6858000"/>
              <a:gd name="connsiteX4" fmla="*/ 31751 w 5730658"/>
              <a:gd name="connsiteY4" fmla="*/ 6857688 h 6858000"/>
              <a:gd name="connsiteX5" fmla="*/ 0 w 5730658"/>
              <a:gd name="connsiteY5" fmla="*/ 6857932 h 6858000"/>
              <a:gd name="connsiteX6" fmla="*/ 31751 w 5730658"/>
              <a:gd name="connsiteY6" fmla="*/ 6729501 h 6858000"/>
              <a:gd name="connsiteX7" fmla="*/ 31751 w 5730658"/>
              <a:gd name="connsiteY7" fmla="*/ 6681788 h 6858000"/>
              <a:gd name="connsiteX8" fmla="*/ 43547 w 5730658"/>
              <a:gd name="connsiteY8" fmla="*/ 6681788 h 6858000"/>
              <a:gd name="connsiteX9" fmla="*/ 1688746 w 5730658"/>
              <a:gd name="connsiteY9" fmla="*/ 270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0658" h="6858000">
                <a:moveTo>
                  <a:pt x="1688746" y="0"/>
                </a:moveTo>
                <a:lnTo>
                  <a:pt x="5730658" y="0"/>
                </a:lnTo>
                <a:lnTo>
                  <a:pt x="5730658" y="6858000"/>
                </a:lnTo>
                <a:lnTo>
                  <a:pt x="31751" y="6858000"/>
                </a:lnTo>
                <a:lnTo>
                  <a:pt x="31751" y="6857688"/>
                </a:lnTo>
                <a:lnTo>
                  <a:pt x="0" y="6857932"/>
                </a:lnTo>
                <a:lnTo>
                  <a:pt x="31751" y="6729501"/>
                </a:lnTo>
                <a:lnTo>
                  <a:pt x="31751" y="6681788"/>
                </a:lnTo>
                <a:lnTo>
                  <a:pt x="43547" y="6681788"/>
                </a:lnTo>
                <a:lnTo>
                  <a:pt x="1688746" y="27053"/>
                </a:lnTo>
                <a:close/>
              </a:path>
            </a:pathLst>
          </a:custGeom>
        </p:spPr>
        <p:txBody>
          <a:bodyPr wrap="square" anchor="ctr">
            <a:noAutofit/>
          </a:bodyPr>
          <a:lstStyle>
            <a:lvl1pPr marL="0" indent="0" algn="ctr">
              <a:buNone/>
              <a:defRPr/>
            </a:lvl1pPr>
          </a:lstStyle>
          <a:p>
            <a:endParaRPr lang="en-US"/>
          </a:p>
        </p:txBody>
      </p:sp>
    </p:spTree>
    <p:extLst>
      <p:ext uri="{BB962C8B-B14F-4D97-AF65-F5344CB8AC3E}">
        <p14:creationId xmlns:p14="http://schemas.microsoft.com/office/powerpoint/2010/main" val="10880987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F72571D-58D5-4367-9E7E-94A5A5D795B8}"/>
              </a:ext>
            </a:extLst>
          </p:cNvPr>
          <p:cNvSpPr/>
          <p:nvPr userDrawn="1"/>
        </p:nvSpPr>
        <p:spPr>
          <a:xfrm>
            <a:off x="693682" y="2286000"/>
            <a:ext cx="11498318" cy="341630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icture Placeholder 20">
            <a:extLst>
              <a:ext uri="{FF2B5EF4-FFF2-40B4-BE49-F238E27FC236}">
                <a16:creationId xmlns:a16="http://schemas.microsoft.com/office/drawing/2014/main" id="{ACD184E7-842E-4CDA-8022-CFE5CEA0DBE9}"/>
              </a:ext>
            </a:extLst>
          </p:cNvPr>
          <p:cNvSpPr>
            <a:spLocks noGrp="1"/>
          </p:cNvSpPr>
          <p:nvPr>
            <p:ph type="pic" sz="quarter" idx="16"/>
          </p:nvPr>
        </p:nvSpPr>
        <p:spPr>
          <a:xfrm>
            <a:off x="0" y="0"/>
            <a:ext cx="8534400" cy="6858000"/>
          </a:xfrm>
          <a:custGeom>
            <a:avLst/>
            <a:gdLst>
              <a:gd name="connsiteX0" fmla="*/ 0 w 8534400"/>
              <a:gd name="connsiteY0" fmla="*/ 0 h 6858000"/>
              <a:gd name="connsiteX1" fmla="*/ 6827520 w 8534400"/>
              <a:gd name="connsiteY1" fmla="*/ 0 h 6858000"/>
              <a:gd name="connsiteX2" fmla="*/ 7396480 w 8534400"/>
              <a:gd name="connsiteY2" fmla="*/ 2286000 h 6858000"/>
              <a:gd name="connsiteX3" fmla="*/ 693682 w 8534400"/>
              <a:gd name="connsiteY3" fmla="*/ 2286000 h 6858000"/>
              <a:gd name="connsiteX4" fmla="*/ 693682 w 8534400"/>
              <a:gd name="connsiteY4" fmla="*/ 5702300 h 6858000"/>
              <a:gd name="connsiteX5" fmla="*/ 8246759 w 8534400"/>
              <a:gd name="connsiteY5" fmla="*/ 5702300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396480" y="2286000"/>
                </a:lnTo>
                <a:lnTo>
                  <a:pt x="693682" y="2286000"/>
                </a:lnTo>
                <a:lnTo>
                  <a:pt x="693682" y="5702300"/>
                </a:lnTo>
                <a:lnTo>
                  <a:pt x="8246759" y="5702300"/>
                </a:lnTo>
                <a:lnTo>
                  <a:pt x="8534400" y="6858000"/>
                </a:lnTo>
                <a:lnTo>
                  <a:pt x="0" y="6858000"/>
                </a:lnTo>
                <a:close/>
              </a:path>
            </a:pathLst>
          </a:custGeom>
        </p:spPr>
        <p:txBody>
          <a:bodyPr wrap="square">
            <a:noAutofit/>
          </a:bodyPr>
          <a:lstStyle/>
          <a:p>
            <a:endParaRPr lang="en-US"/>
          </a:p>
        </p:txBody>
      </p:sp>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solidFill>
                  <a:schemeClr val="bg1"/>
                </a:solidFill>
              </a:defRPr>
            </a:lvl1pPr>
          </a:lstStyle>
          <a:p>
            <a:fld id="{9F078ECC-9F72-4C84-9F40-DBB817ADBDF0}" type="datetime1">
              <a:rPr lang="en-US" smtClean="0"/>
              <a:t>4/19/2023</a:t>
            </a:fld>
            <a:endParaRPr lang="en-US"/>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lvl1pPr>
              <a:defRPr sz="1000">
                <a:solidFill>
                  <a:schemeClr val="bg1"/>
                </a:solidFill>
              </a:defRPr>
            </a:lvl1pPr>
          </a:lstStyle>
          <a:p>
            <a:r>
              <a:rPr lang="en-US"/>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a:p>
        </p:txBody>
      </p:sp>
      <p:sp>
        <p:nvSpPr>
          <p:cNvPr id="3" name="Text Placeholder 2">
            <a:extLst>
              <a:ext uri="{FF2B5EF4-FFF2-40B4-BE49-F238E27FC236}">
                <a16:creationId xmlns:a16="http://schemas.microsoft.com/office/drawing/2014/main" id="{6CC650A3-C37B-8949-AAFB-1CA610A432AE}"/>
              </a:ext>
            </a:extLst>
          </p:cNvPr>
          <p:cNvSpPr>
            <a:spLocks noGrp="1"/>
          </p:cNvSpPr>
          <p:nvPr>
            <p:ph type="body" sz="quarter" idx="13"/>
          </p:nvPr>
        </p:nvSpPr>
        <p:spPr>
          <a:xfrm>
            <a:off x="4661069"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4" name="Text Placeholder 2">
            <a:extLst>
              <a:ext uri="{FF2B5EF4-FFF2-40B4-BE49-F238E27FC236}">
                <a16:creationId xmlns:a16="http://schemas.microsoft.com/office/drawing/2014/main" id="{6823CE96-7B45-0E4E-8DD2-AAE6F7DB97C9}"/>
              </a:ext>
            </a:extLst>
          </p:cNvPr>
          <p:cNvSpPr>
            <a:spLocks noGrp="1"/>
          </p:cNvSpPr>
          <p:nvPr>
            <p:ph type="body" sz="quarter" idx="14"/>
          </p:nvPr>
        </p:nvSpPr>
        <p:spPr>
          <a:xfrm>
            <a:off x="81151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5" name="Text Placeholder 2">
            <a:extLst>
              <a:ext uri="{FF2B5EF4-FFF2-40B4-BE49-F238E27FC236}">
                <a16:creationId xmlns:a16="http://schemas.microsoft.com/office/drawing/2014/main" id="{7F451F20-9248-594B-8CD5-3442A64513D8}"/>
              </a:ext>
            </a:extLst>
          </p:cNvPr>
          <p:cNvSpPr>
            <a:spLocks noGrp="1"/>
          </p:cNvSpPr>
          <p:nvPr>
            <p:ph type="body" sz="quarter" idx="15"/>
          </p:nvPr>
        </p:nvSpPr>
        <p:spPr>
          <a:xfrm>
            <a:off x="12190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cxnSp>
        <p:nvCxnSpPr>
          <p:cNvPr id="18" name="Straight Connector 17">
            <a:extLst>
              <a:ext uri="{FF2B5EF4-FFF2-40B4-BE49-F238E27FC236}">
                <a16:creationId xmlns:a16="http://schemas.microsoft.com/office/drawing/2014/main" id="{92008AA3-BEDF-CE40-9D94-F5875454E799}"/>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itle 19">
            <a:extLst>
              <a:ext uri="{FF2B5EF4-FFF2-40B4-BE49-F238E27FC236}">
                <a16:creationId xmlns:a16="http://schemas.microsoft.com/office/drawing/2014/main" id="{028065BE-52F2-4F89-82A3-E5DA80527B9C}"/>
              </a:ext>
            </a:extLst>
          </p:cNvPr>
          <p:cNvSpPr>
            <a:spLocks noGrp="1"/>
          </p:cNvSpPr>
          <p:nvPr>
            <p:ph type="ctrTitle"/>
          </p:nvPr>
        </p:nvSpPr>
        <p:spPr>
          <a:xfrm>
            <a:off x="693684" y="879636"/>
            <a:ext cx="6294727" cy="1206888"/>
          </a:xfrm>
          <a:custGeom>
            <a:avLst/>
            <a:gdLst>
              <a:gd name="connsiteX0" fmla="*/ 5986630 w 6294727"/>
              <a:gd name="connsiteY0" fmla="*/ 0 h 1206888"/>
              <a:gd name="connsiteX1" fmla="*/ 6294727 w 6294727"/>
              <a:gd name="connsiteY1" fmla="*/ 1206888 h 1206888"/>
              <a:gd name="connsiteX2" fmla="*/ 0 w 6294727"/>
              <a:gd name="connsiteY2" fmla="*/ 1206888 h 1206888"/>
              <a:gd name="connsiteX3" fmla="*/ 0 w 6294727"/>
              <a:gd name="connsiteY3" fmla="*/ 8709 h 1206888"/>
            </a:gdLst>
            <a:ahLst/>
            <a:cxnLst>
              <a:cxn ang="0">
                <a:pos x="connsiteX0" y="connsiteY0"/>
              </a:cxn>
              <a:cxn ang="0">
                <a:pos x="connsiteX1" y="connsiteY1"/>
              </a:cxn>
              <a:cxn ang="0">
                <a:pos x="connsiteX2" y="connsiteY2"/>
              </a:cxn>
              <a:cxn ang="0">
                <a:pos x="connsiteX3" y="connsiteY3"/>
              </a:cxn>
            </a:cxnLst>
            <a:rect l="l" t="t" r="r" b="b"/>
            <a:pathLst>
              <a:path w="6294727" h="1206888">
                <a:moveTo>
                  <a:pt x="5986630" y="0"/>
                </a:moveTo>
                <a:lnTo>
                  <a:pt x="6294727" y="1206888"/>
                </a:lnTo>
                <a:lnTo>
                  <a:pt x="0" y="1206888"/>
                </a:lnTo>
                <a:lnTo>
                  <a:pt x="0" y="8709"/>
                </a:lnTo>
                <a:close/>
              </a:path>
            </a:pathLst>
          </a:custGeom>
          <a:solidFill>
            <a:schemeClr val="accent2"/>
          </a:solidFill>
        </p:spPr>
        <p:txBody>
          <a:bodyPr wrap="square"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833600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541332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279229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492195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249728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879458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68744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994558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4/19/2023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3427482027"/>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4" r:id="rId18"/>
    <p:sldLayoutId id="2147483685" r:id="rId19"/>
    <p:sldLayoutId id="2147483686" r:id="rId20"/>
    <p:sldLayoutId id="2147483687" r:id="rId21"/>
    <p:sldLayoutId id="2147483688"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competitions/expedia-hotel-recommendations/team" TargetMode="External"/><Relationship Id="rId2" Type="http://schemas.openxmlformats.org/officeDocument/2006/relationships/hyperlink" Target="https://www.kaggle.com/code/aeiyuni/eda-expedia" TargetMode="External"/><Relationship Id="rId1" Type="http://schemas.openxmlformats.org/officeDocument/2006/relationships/slideLayout" Target="../slideLayouts/slideLayout16.xml"/><Relationship Id="rId5" Type="http://schemas.openxmlformats.org/officeDocument/2006/relationships/hyperlink" Target="https://www.kaggle.com/code/dvasyukova/predict-hotel-type-with-pandas" TargetMode="External"/><Relationship Id="rId4" Type="http://schemas.openxmlformats.org/officeDocument/2006/relationships/hyperlink" Target="https://www.kaggle.com/code/irinamaxds/pca-with-expedia-destinations-csv/scrip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7" descr="Plane on tarmac">
            <a:extLst>
              <a:ext uri="{FF2B5EF4-FFF2-40B4-BE49-F238E27FC236}">
                <a16:creationId xmlns:a16="http://schemas.microsoft.com/office/drawing/2014/main" id="{7E56C7F5-F548-7CA2-8443-342994B513CD}"/>
              </a:ext>
            </a:extLst>
          </p:cNvPr>
          <p:cNvPicPr>
            <a:picLocks noGrp="1" noChangeAspect="1"/>
          </p:cNvPicPr>
          <p:nvPr>
            <p:ph type="pic" sz="quarter" idx="10"/>
          </p:nvPr>
        </p:nvPicPr>
        <p:blipFill rotWithShape="1">
          <a:blip r:embed="rId2"/>
          <a:srcRect l="19326" r="19326"/>
          <a:stretch/>
        </p:blipFill>
        <p:spPr/>
      </p:pic>
      <p:cxnSp>
        <p:nvCxnSpPr>
          <p:cNvPr id="14" name="Straight Arrow Connector 13">
            <a:extLst>
              <a:ext uri="{FF2B5EF4-FFF2-40B4-BE49-F238E27FC236}">
                <a16:creationId xmlns:a16="http://schemas.microsoft.com/office/drawing/2014/main" id="{602ADE45-F02B-52DA-3639-F7420829FF30}"/>
              </a:ext>
            </a:extLst>
          </p:cNvPr>
          <p:cNvCxnSpPr/>
          <p:nvPr/>
        </p:nvCxnSpPr>
        <p:spPr>
          <a:xfrm flipV="1">
            <a:off x="3513785" y="-9658"/>
            <a:ext cx="1536879" cy="6104583"/>
          </a:xfrm>
          <a:prstGeom prst="straightConnector1">
            <a:avLst/>
          </a:prstGeom>
          <a:ln>
            <a:solidFill>
              <a:srgbClr val="002060"/>
            </a:solidFill>
          </a:ln>
        </p:spPr>
        <p:style>
          <a:lnRef idx="1">
            <a:schemeClr val="accent4"/>
          </a:lnRef>
          <a:fillRef idx="0">
            <a:schemeClr val="accent4"/>
          </a:fillRef>
          <a:effectRef idx="0">
            <a:schemeClr val="accent4"/>
          </a:effectRef>
          <a:fontRef idx="minor">
            <a:schemeClr val="tx1"/>
          </a:fontRef>
        </p:style>
      </p:cxnSp>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solidFill>
            <a:srgbClr val="002060"/>
          </a:solidFill>
        </p:spPr>
        <p:txBody>
          <a:bodyPr/>
          <a:lstStyle/>
          <a:p>
            <a:r>
              <a:rPr lang="en-US">
                <a:solidFill>
                  <a:srgbClr val="FFC000"/>
                </a:solidFill>
                <a:latin typeface="Bahnschrift"/>
              </a:rPr>
              <a:t>EXPEDIA HOTEL RECOMMENDATIONS</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916016" y="2551819"/>
            <a:ext cx="3224741" cy="1781642"/>
          </a:xfrm>
        </p:spPr>
        <p:txBody>
          <a:bodyPr vert="horz" lIns="91440" tIns="45720" rIns="91440" bIns="45720" rtlCol="0" anchor="t">
            <a:normAutofit/>
          </a:bodyPr>
          <a:lstStyle/>
          <a:p>
            <a:r>
              <a:rPr lang="en-US">
                <a:latin typeface="Tw Cen MT"/>
              </a:rPr>
              <a:t>Team 10: </a:t>
            </a:r>
            <a:endParaRPr lang="en-US"/>
          </a:p>
          <a:p>
            <a:r>
              <a:rPr lang="en-US">
                <a:latin typeface="Tw Cen MT"/>
              </a:rPr>
              <a:t>Braxton, </a:t>
            </a:r>
            <a:r>
              <a:rPr lang="en-US" err="1">
                <a:latin typeface="Tw Cen MT"/>
              </a:rPr>
              <a:t>Lindabeth</a:t>
            </a:r>
            <a:r>
              <a:rPr lang="en-US">
                <a:latin typeface="Tw Cen MT"/>
              </a:rPr>
              <a:t>, Zach</a:t>
            </a:r>
            <a:endParaRPr lang="en-US"/>
          </a:p>
        </p:txBody>
      </p:sp>
    </p:spTree>
    <p:extLst>
      <p:ext uri="{BB962C8B-B14F-4D97-AF65-F5344CB8AC3E}">
        <p14:creationId xmlns:p14="http://schemas.microsoft.com/office/powerpoint/2010/main" val="2259308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descr="A person's hand removing a ticket from a machine">
            <a:extLst>
              <a:ext uri="{FF2B5EF4-FFF2-40B4-BE49-F238E27FC236}">
                <a16:creationId xmlns:a16="http://schemas.microsoft.com/office/drawing/2014/main" id="{141291CE-C04C-323D-79CF-1C69A9D83701}"/>
              </a:ext>
            </a:extLst>
          </p:cNvPr>
          <p:cNvPicPr>
            <a:picLocks noGrp="1" noChangeAspect="1"/>
          </p:cNvPicPr>
          <p:nvPr>
            <p:ph type="pic" sz="quarter" idx="13"/>
          </p:nvPr>
        </p:nvPicPr>
        <p:blipFill rotWithShape="1">
          <a:blip r:embed="rId2"/>
          <a:srcRect l="8634" r="8634"/>
          <a:stretch/>
        </p:blipFill>
        <p:spPr/>
      </p:pic>
      <p:sp>
        <p:nvSpPr>
          <p:cNvPr id="51" name="Title 50">
            <a:extLst>
              <a:ext uri="{FF2B5EF4-FFF2-40B4-BE49-F238E27FC236}">
                <a16:creationId xmlns:a16="http://schemas.microsoft.com/office/drawing/2014/main" id="{92016388-C216-491D-B032-A86FF344C82A}"/>
              </a:ext>
            </a:extLst>
          </p:cNvPr>
          <p:cNvSpPr>
            <a:spLocks noGrp="1"/>
          </p:cNvSpPr>
          <p:nvPr>
            <p:ph type="ctrTitle"/>
          </p:nvPr>
        </p:nvSpPr>
        <p:spPr>
          <a:solidFill>
            <a:srgbClr val="002060"/>
          </a:solidFill>
        </p:spPr>
        <p:txBody>
          <a:bodyPr/>
          <a:lstStyle/>
          <a:p>
            <a:r>
              <a:rPr lang="en-US">
                <a:solidFill>
                  <a:srgbClr val="FFC000"/>
                </a:solidFill>
                <a:latin typeface="Bahnschrift"/>
              </a:rPr>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p:txBody>
          <a:bodyPr vert="horz" lIns="91440" tIns="45720" rIns="91440" bIns="45720" rtlCol="0" anchor="t">
            <a:normAutofit/>
          </a:bodyPr>
          <a:lstStyle/>
          <a:p>
            <a:r>
              <a:rPr lang="en-US">
                <a:latin typeface="Tw Cen MT"/>
              </a:rPr>
              <a:t>Overview</a:t>
            </a:r>
            <a:endParaRPr lang="en-US"/>
          </a:p>
          <a:p>
            <a:r>
              <a:rPr lang="en-US">
                <a:latin typeface="Tw Cen MT"/>
              </a:rPr>
              <a:t>Critique</a:t>
            </a:r>
            <a:endParaRPr lang="en-US"/>
          </a:p>
          <a:p>
            <a:r>
              <a:rPr lang="en-US">
                <a:latin typeface="Tw Cen MT"/>
              </a:rPr>
              <a:t>Our Code</a:t>
            </a:r>
            <a:endParaRPr lang="en-US"/>
          </a:p>
          <a:p>
            <a:r>
              <a:rPr lang="en-US">
                <a:latin typeface="Tw Cen MT"/>
              </a:rPr>
              <a:t>Conclusion</a:t>
            </a:r>
            <a:endParaRPr lang="en-US"/>
          </a:p>
          <a:p>
            <a:endParaRPr lang="en-US"/>
          </a:p>
        </p:txBody>
      </p:sp>
      <p:sp>
        <p:nvSpPr>
          <p:cNvPr id="10" name="Footer Placeholder 9">
            <a:extLst>
              <a:ext uri="{FF2B5EF4-FFF2-40B4-BE49-F238E27FC236}">
                <a16:creationId xmlns:a16="http://schemas.microsoft.com/office/drawing/2014/main" id="{4DD0342F-818D-9043-BA26-E6B36A4C448F}"/>
              </a:ext>
            </a:extLst>
          </p:cNvPr>
          <p:cNvSpPr>
            <a:spLocks noGrp="1"/>
          </p:cNvSpPr>
          <p:nvPr>
            <p:ph type="ftr" sz="quarter" idx="11"/>
          </p:nvPr>
        </p:nvSpPr>
        <p:spPr/>
        <p:txBody>
          <a:bodyPr/>
          <a:lstStyle/>
          <a:p>
            <a:r>
              <a:rPr lang="en-US"/>
              <a:t>EXPEDIA HOTEL RECOMMENDATIONS</a:t>
            </a:r>
          </a:p>
        </p:txBody>
      </p:sp>
      <p:sp>
        <p:nvSpPr>
          <p:cNvPr id="11" name="Slide Number Placeholder 10">
            <a:extLst>
              <a:ext uri="{FF2B5EF4-FFF2-40B4-BE49-F238E27FC236}">
                <a16:creationId xmlns:a16="http://schemas.microsoft.com/office/drawing/2014/main" id="{9451CBB1-D6CD-A445-96C5-A99E48240E48}"/>
              </a:ext>
            </a:extLst>
          </p:cNvPr>
          <p:cNvSpPr>
            <a:spLocks noGrp="1"/>
          </p:cNvSpPr>
          <p:nvPr>
            <p:ph type="sldNum" sz="quarter" idx="12"/>
          </p:nvPr>
        </p:nvSpPr>
        <p:spPr/>
        <p:txBody>
          <a:bodyPr/>
          <a:lstStyle/>
          <a:p>
            <a:fld id="{294A09A9-5501-47C1-A89A-A340965A2BE2}" type="slidenum">
              <a:rPr lang="en-US" dirty="0" smtClean="0"/>
              <a:pPr/>
              <a:t>2</a:t>
            </a:fld>
            <a:endParaRPr lang="en-US"/>
          </a:p>
        </p:txBody>
      </p:sp>
      <p:cxnSp>
        <p:nvCxnSpPr>
          <p:cNvPr id="4" name="Straight Arrow Connector 3">
            <a:extLst>
              <a:ext uri="{FF2B5EF4-FFF2-40B4-BE49-F238E27FC236}">
                <a16:creationId xmlns:a16="http://schemas.microsoft.com/office/drawing/2014/main" id="{0942BFE8-2CB9-0D8A-D3CF-3A416DB03290}"/>
              </a:ext>
            </a:extLst>
          </p:cNvPr>
          <p:cNvCxnSpPr/>
          <p:nvPr/>
        </p:nvCxnSpPr>
        <p:spPr>
          <a:xfrm flipV="1">
            <a:off x="3513785" y="-9658"/>
            <a:ext cx="1536879" cy="6104583"/>
          </a:xfrm>
          <a:prstGeom prst="straightConnector1">
            <a:avLst/>
          </a:prstGeom>
          <a:ln>
            <a:solidFill>
              <a:srgbClr val="002060"/>
            </a:solidFill>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3" descr="Used luggage and suitcases of various types">
            <a:extLst>
              <a:ext uri="{FF2B5EF4-FFF2-40B4-BE49-F238E27FC236}">
                <a16:creationId xmlns:a16="http://schemas.microsoft.com/office/drawing/2014/main" id="{65486267-51AD-7A8D-95A5-88E7754FF8AA}"/>
              </a:ext>
            </a:extLst>
          </p:cNvPr>
          <p:cNvPicPr>
            <a:picLocks noGrp="1" noChangeAspect="1"/>
          </p:cNvPicPr>
          <p:nvPr>
            <p:ph type="pic" sz="quarter" idx="13"/>
          </p:nvPr>
        </p:nvPicPr>
        <p:blipFill rotWithShape="1">
          <a:blip r:embed="rId2"/>
          <a:srcRect l="3333" r="3333"/>
          <a:stretch/>
        </p:blipFill>
        <p:spPr>
          <a:xfrm>
            <a:off x="0" y="-10297"/>
            <a:ext cx="8544697" cy="6868297"/>
          </a:xfrm>
        </p:spPr>
      </p:pic>
      <p:sp>
        <p:nvSpPr>
          <p:cNvPr id="5" name="Rectangle 4">
            <a:extLst>
              <a:ext uri="{FF2B5EF4-FFF2-40B4-BE49-F238E27FC236}">
                <a16:creationId xmlns:a16="http://schemas.microsoft.com/office/drawing/2014/main" id="{43A369F8-A490-C826-4DCD-A2C316FAC155}"/>
              </a:ext>
            </a:extLst>
          </p:cNvPr>
          <p:cNvSpPr/>
          <p:nvPr/>
        </p:nvSpPr>
        <p:spPr>
          <a:xfrm>
            <a:off x="5595058" y="924726"/>
            <a:ext cx="5298321" cy="4827836"/>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51E2DB0-85E1-F4F6-CE1C-BF91BC051733}"/>
              </a:ext>
            </a:extLst>
          </p:cNvPr>
          <p:cNvSpPr/>
          <p:nvPr/>
        </p:nvSpPr>
        <p:spPr>
          <a:xfrm>
            <a:off x="11040950" y="0"/>
            <a:ext cx="113763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6">
            <a:extLst>
              <a:ext uri="{FF2B5EF4-FFF2-40B4-BE49-F238E27FC236}">
                <a16:creationId xmlns:a16="http://schemas.microsoft.com/office/drawing/2014/main" id="{1C1CCDE4-99E4-8946-AE19-559EE78A7C81}"/>
              </a:ext>
            </a:extLst>
          </p:cNvPr>
          <p:cNvSpPr>
            <a:spLocks noGrp="1"/>
          </p:cNvSpPr>
          <p:nvPr>
            <p:ph type="ftr" sz="quarter" idx="11"/>
          </p:nvPr>
        </p:nvSpPr>
        <p:spPr/>
        <p:txBody>
          <a:bodyPr/>
          <a:lstStyle/>
          <a:p>
            <a:r>
              <a:rPr lang="en-US"/>
              <a:t>EXPEDIA HOTEL RECOMMENDATIONS</a:t>
            </a:r>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p:txBody>
          <a:bodyPr/>
          <a:lstStyle/>
          <a:p>
            <a:fld id="{294A09A9-5501-47C1-A89A-A340965A2BE2}" type="slidenum">
              <a:rPr lang="en-US" smtClean="0"/>
              <a:pPr/>
              <a:t>3</a:t>
            </a:fld>
            <a:endParaRPr lang="en-US"/>
          </a:p>
        </p:txBody>
      </p:sp>
      <p:cxnSp>
        <p:nvCxnSpPr>
          <p:cNvPr id="9" name="Straight Arrow Connector 8">
            <a:extLst>
              <a:ext uri="{FF2B5EF4-FFF2-40B4-BE49-F238E27FC236}">
                <a16:creationId xmlns:a16="http://schemas.microsoft.com/office/drawing/2014/main" id="{C6A4A542-1683-68E8-A259-9F11B2ED0942}"/>
              </a:ext>
            </a:extLst>
          </p:cNvPr>
          <p:cNvCxnSpPr/>
          <p:nvPr/>
        </p:nvCxnSpPr>
        <p:spPr>
          <a:xfrm flipH="1" flipV="1">
            <a:off x="7101423" y="1510"/>
            <a:ext cx="1542447" cy="6092979"/>
          </a:xfrm>
          <a:prstGeom prst="straightConnector1">
            <a:avLst/>
          </a:prstGeom>
          <a:ln>
            <a:solidFill>
              <a:srgbClr val="002060"/>
            </a:solidFill>
          </a:ln>
        </p:spPr>
        <p:style>
          <a:lnRef idx="1">
            <a:schemeClr val="accent4"/>
          </a:lnRef>
          <a:fillRef idx="0">
            <a:schemeClr val="accent4"/>
          </a:fillRef>
          <a:effectRef idx="0">
            <a:schemeClr val="accent4"/>
          </a:effectRef>
          <a:fontRef idx="minor">
            <a:schemeClr val="tx1"/>
          </a:fontRef>
        </p:style>
      </p:cxnSp>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p:txBody>
          <a:bodyPr/>
          <a:lstStyle/>
          <a:p>
            <a:r>
              <a:rPr lang="en-US">
                <a:solidFill>
                  <a:srgbClr val="FFC000"/>
                </a:solidFill>
                <a:latin typeface="Bahnschrift"/>
              </a:rPr>
              <a:t>Overview</a:t>
            </a:r>
            <a:endParaRPr lang="en-US">
              <a:solidFill>
                <a:srgbClr val="FFC000"/>
              </a:solidFill>
            </a:endParaRP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p:txBody>
          <a:bodyPr vert="horz" lIns="91440" tIns="45720" rIns="91440" bIns="45720" rtlCol="0" anchor="t">
            <a:normAutofit fontScale="85000" lnSpcReduction="20000"/>
          </a:bodyPr>
          <a:lstStyle/>
          <a:p>
            <a:r>
              <a:rPr lang="en-US" b="1">
                <a:solidFill>
                  <a:srgbClr val="FFC000"/>
                </a:solidFill>
                <a:latin typeface="Tw Cen MT"/>
              </a:rPr>
              <a:t>Business:</a:t>
            </a:r>
          </a:p>
          <a:p>
            <a:r>
              <a:rPr lang="en-US">
                <a:latin typeface="Tw Cen MT"/>
              </a:rPr>
              <a:t>Expedia</a:t>
            </a:r>
          </a:p>
          <a:p>
            <a:r>
              <a:rPr lang="en-US" b="1">
                <a:solidFill>
                  <a:srgbClr val="FFC000"/>
                </a:solidFill>
                <a:latin typeface="Tw Cen MT"/>
              </a:rPr>
              <a:t>Objective:</a:t>
            </a:r>
            <a:endParaRPr lang="en-US" b="1">
              <a:solidFill>
                <a:srgbClr val="FFC000"/>
              </a:solidFill>
            </a:endParaRPr>
          </a:p>
          <a:p>
            <a:r>
              <a:rPr lang="en-US">
                <a:latin typeface="Tw Cen MT"/>
              </a:rPr>
              <a:t>Create a model to predict the hotel cluster a customer will book</a:t>
            </a:r>
          </a:p>
          <a:p>
            <a:r>
              <a:rPr lang="en-US" b="1">
                <a:solidFill>
                  <a:srgbClr val="FFC000"/>
                </a:solidFill>
                <a:latin typeface="Tw Cen MT"/>
              </a:rPr>
              <a:t>Dataset:</a:t>
            </a:r>
          </a:p>
          <a:p>
            <a:r>
              <a:rPr lang="en-US">
                <a:latin typeface="Tw Cen MT"/>
              </a:rPr>
              <a:t>User | Destination | Booking</a:t>
            </a:r>
          </a:p>
          <a:p>
            <a:r>
              <a:rPr lang="en-US" b="1">
                <a:solidFill>
                  <a:srgbClr val="FFC000"/>
                </a:solidFill>
                <a:latin typeface="Tw Cen MT"/>
              </a:rPr>
              <a:t>Key Features:</a:t>
            </a:r>
          </a:p>
          <a:p>
            <a:r>
              <a:rPr lang="en-US" err="1">
                <a:latin typeface="Tw Cen MT"/>
              </a:rPr>
              <a:t>hotel_cluster</a:t>
            </a:r>
            <a:endParaRPr lang="en-US" err="1"/>
          </a:p>
        </p:txBody>
      </p:sp>
    </p:spTree>
    <p:extLst>
      <p:ext uri="{BB962C8B-B14F-4D97-AF65-F5344CB8AC3E}">
        <p14:creationId xmlns:p14="http://schemas.microsoft.com/office/powerpoint/2010/main" val="1639799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4935E91E-7CC8-9B42-8C6A-FB302D879597}"/>
              </a:ext>
            </a:extLst>
          </p:cNvPr>
          <p:cNvSpPr>
            <a:spLocks noGrp="1"/>
          </p:cNvSpPr>
          <p:nvPr>
            <p:ph type="ftr" sz="quarter" idx="11"/>
          </p:nvPr>
        </p:nvSpPr>
        <p:spPr/>
        <p:txBody>
          <a:bodyPr/>
          <a:lstStyle/>
          <a:p>
            <a:r>
              <a:rPr lang="en-US">
                <a:solidFill>
                  <a:srgbClr val="898989"/>
                </a:solidFill>
              </a:rPr>
              <a:t>EXPEDIA HOTEL RECOMMENDATIONS</a:t>
            </a:r>
            <a:endParaRPr lang="en-US"/>
          </a:p>
        </p:txBody>
      </p:sp>
      <p:sp>
        <p:nvSpPr>
          <p:cNvPr id="9" name="Slide Number Placeholder 8">
            <a:extLst>
              <a:ext uri="{FF2B5EF4-FFF2-40B4-BE49-F238E27FC236}">
                <a16:creationId xmlns:a16="http://schemas.microsoft.com/office/drawing/2014/main" id="{C00386A5-8AD2-1C49-821C-F0DB60EA6477}"/>
              </a:ext>
            </a:extLst>
          </p:cNvPr>
          <p:cNvSpPr>
            <a:spLocks noGrp="1"/>
          </p:cNvSpPr>
          <p:nvPr>
            <p:ph type="sldNum" sz="quarter" idx="12"/>
          </p:nvPr>
        </p:nvSpPr>
        <p:spPr/>
        <p:txBody>
          <a:bodyPr/>
          <a:lstStyle/>
          <a:p>
            <a:fld id="{294A09A9-5501-47C1-A89A-A340965A2BE2}" type="slidenum">
              <a:rPr lang="en-US" smtClean="0"/>
              <a:pPr/>
              <a:t>4</a:t>
            </a:fld>
            <a:endParaRPr lang="en-US"/>
          </a:p>
        </p:txBody>
      </p:sp>
      <p:sp>
        <p:nvSpPr>
          <p:cNvPr id="47" name="Title 46">
            <a:extLst>
              <a:ext uri="{FF2B5EF4-FFF2-40B4-BE49-F238E27FC236}">
                <a16:creationId xmlns:a16="http://schemas.microsoft.com/office/drawing/2014/main" id="{167D37B9-A301-4761-8990-91AFC6B1E3CE}"/>
              </a:ext>
            </a:extLst>
          </p:cNvPr>
          <p:cNvSpPr>
            <a:spLocks noGrp="1"/>
          </p:cNvSpPr>
          <p:nvPr>
            <p:ph type="ctrTitle"/>
          </p:nvPr>
        </p:nvSpPr>
        <p:spPr>
          <a:solidFill>
            <a:srgbClr val="002060"/>
          </a:solidFill>
        </p:spPr>
        <p:txBody>
          <a:bodyPr/>
          <a:lstStyle/>
          <a:p>
            <a:r>
              <a:rPr lang="en-US">
                <a:solidFill>
                  <a:srgbClr val="FFC000"/>
                </a:solidFill>
                <a:latin typeface="Bahnschrift"/>
              </a:rPr>
              <a:t>Critique</a:t>
            </a:r>
          </a:p>
        </p:txBody>
      </p:sp>
      <p:sp>
        <p:nvSpPr>
          <p:cNvPr id="3" name="Text Placeholder 2">
            <a:extLst>
              <a:ext uri="{FF2B5EF4-FFF2-40B4-BE49-F238E27FC236}">
                <a16:creationId xmlns:a16="http://schemas.microsoft.com/office/drawing/2014/main" id="{EFB90AB4-D228-4548-B072-726498212362}"/>
              </a:ext>
            </a:extLst>
          </p:cNvPr>
          <p:cNvSpPr>
            <a:spLocks noGrp="1"/>
          </p:cNvSpPr>
          <p:nvPr>
            <p:ph type="subTitle" idx="1"/>
          </p:nvPr>
        </p:nvSpPr>
        <p:spPr/>
        <p:txBody>
          <a:bodyPr vert="horz" lIns="91440" tIns="45720" rIns="91440" bIns="45720" rtlCol="0" anchor="t">
            <a:normAutofit/>
          </a:bodyPr>
          <a:lstStyle/>
          <a:p>
            <a:pPr>
              <a:buFont typeface="Calibri" panose="020B0604020202020204" pitchFamily="34" charset="0"/>
              <a:buChar char="-"/>
            </a:pPr>
            <a:r>
              <a:rPr lang="en-US">
                <a:latin typeface="Tw Cen MT"/>
              </a:rPr>
              <a:t>Dataset(s) Used</a:t>
            </a:r>
            <a:endParaRPr lang="en-US"/>
          </a:p>
          <a:p>
            <a:pPr>
              <a:buFont typeface="Calibri" panose="020B0604020202020204" pitchFamily="34" charset="0"/>
              <a:buChar char="-"/>
            </a:pPr>
            <a:r>
              <a:rPr lang="en-US">
                <a:latin typeface="Tw Cen MT"/>
              </a:rPr>
              <a:t>Data Cleaning/Feature Reduction </a:t>
            </a:r>
            <a:endParaRPr lang="en-US"/>
          </a:p>
          <a:p>
            <a:pPr>
              <a:buFont typeface="Calibri" panose="020B0604020202020204" pitchFamily="34" charset="0"/>
              <a:buChar char="-"/>
            </a:pPr>
            <a:r>
              <a:rPr lang="en-US">
                <a:latin typeface="Tw Cen MT"/>
              </a:rPr>
              <a:t>Dependent Variable in Question</a:t>
            </a:r>
            <a:endParaRPr lang="en-US"/>
          </a:p>
          <a:p>
            <a:pPr>
              <a:buFont typeface="Calibri" panose="020B0604020202020204" pitchFamily="34" charset="0"/>
              <a:buChar char="-"/>
            </a:pPr>
            <a:r>
              <a:rPr lang="en-US">
                <a:latin typeface="Tw Cen MT"/>
              </a:rPr>
              <a:t>Models Used</a:t>
            </a:r>
            <a:endParaRPr lang="en-US"/>
          </a:p>
          <a:p>
            <a:endParaRPr lang="en-US"/>
          </a:p>
          <a:p>
            <a:endParaRPr lang="en-US"/>
          </a:p>
        </p:txBody>
      </p:sp>
      <p:cxnSp>
        <p:nvCxnSpPr>
          <p:cNvPr id="4" name="Straight Arrow Connector 3">
            <a:extLst>
              <a:ext uri="{FF2B5EF4-FFF2-40B4-BE49-F238E27FC236}">
                <a16:creationId xmlns:a16="http://schemas.microsoft.com/office/drawing/2014/main" id="{34B1CD8F-F4ED-EC52-06EB-C058CEC3494B}"/>
              </a:ext>
            </a:extLst>
          </p:cNvPr>
          <p:cNvCxnSpPr/>
          <p:nvPr/>
        </p:nvCxnSpPr>
        <p:spPr>
          <a:xfrm flipV="1">
            <a:off x="6336405" y="-31123"/>
            <a:ext cx="1536879" cy="6104583"/>
          </a:xfrm>
          <a:prstGeom prst="straightConnector1">
            <a:avLst/>
          </a:prstGeom>
          <a:ln>
            <a:solidFill>
              <a:srgbClr val="002060"/>
            </a:solidFill>
          </a:ln>
        </p:spPr>
        <p:style>
          <a:lnRef idx="1">
            <a:schemeClr val="accent4"/>
          </a:lnRef>
          <a:fillRef idx="0">
            <a:schemeClr val="accent4"/>
          </a:fillRef>
          <a:effectRef idx="0">
            <a:schemeClr val="accent4"/>
          </a:effectRef>
          <a:fontRef idx="minor">
            <a:schemeClr val="tx1"/>
          </a:fontRef>
        </p:style>
      </p:cxnSp>
      <p:pic>
        <p:nvPicPr>
          <p:cNvPr id="7" name="Picture 9" descr="Tray of food on a bed">
            <a:extLst>
              <a:ext uri="{FF2B5EF4-FFF2-40B4-BE49-F238E27FC236}">
                <a16:creationId xmlns:a16="http://schemas.microsoft.com/office/drawing/2014/main" id="{934525DE-EBE7-0DE5-2DD2-5CCFB10542EE}"/>
              </a:ext>
            </a:extLst>
          </p:cNvPr>
          <p:cNvPicPr>
            <a:picLocks noGrp="1" noChangeAspect="1"/>
          </p:cNvPicPr>
          <p:nvPr>
            <p:ph type="pic" sz="quarter" idx="14"/>
          </p:nvPr>
        </p:nvPicPr>
        <p:blipFill rotWithShape="1">
          <a:blip r:embed="rId3"/>
          <a:srcRect l="22145" r="22145"/>
          <a:stretch/>
        </p:blipFill>
        <p:spPr/>
      </p:pic>
    </p:spTree>
    <p:extLst>
      <p:ext uri="{BB962C8B-B14F-4D97-AF65-F5344CB8AC3E}">
        <p14:creationId xmlns:p14="http://schemas.microsoft.com/office/powerpoint/2010/main" val="2563119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2" descr="Blue checkered crumpled fabric">
            <a:extLst>
              <a:ext uri="{FF2B5EF4-FFF2-40B4-BE49-F238E27FC236}">
                <a16:creationId xmlns:a16="http://schemas.microsoft.com/office/drawing/2014/main" id="{AC970DAD-29E4-9AD6-4B8D-097B32BA2374}"/>
              </a:ext>
            </a:extLst>
          </p:cNvPr>
          <p:cNvPicPr>
            <a:picLocks noGrp="1" noChangeAspect="1"/>
          </p:cNvPicPr>
          <p:nvPr>
            <p:ph type="pic" sz="quarter" idx="16"/>
          </p:nvPr>
        </p:nvPicPr>
        <p:blipFill rotWithShape="1">
          <a:blip r:embed="rId3"/>
          <a:srcRect l="8529" r="8529"/>
          <a:stretch/>
        </p:blipFill>
        <p:spPr>
          <a:xfrm>
            <a:off x="0" y="-20594"/>
            <a:ext cx="8524102" cy="6878594"/>
          </a:xfrm>
        </p:spPr>
      </p:pic>
      <p:cxnSp>
        <p:nvCxnSpPr>
          <p:cNvPr id="10" name="Straight Arrow Connector 9">
            <a:extLst>
              <a:ext uri="{FF2B5EF4-FFF2-40B4-BE49-F238E27FC236}">
                <a16:creationId xmlns:a16="http://schemas.microsoft.com/office/drawing/2014/main" id="{9D485B5B-018B-C773-2218-92B62A8BA660}"/>
              </a:ext>
            </a:extLst>
          </p:cNvPr>
          <p:cNvCxnSpPr/>
          <p:nvPr/>
        </p:nvCxnSpPr>
        <p:spPr>
          <a:xfrm flipH="1" flipV="1">
            <a:off x="7101423" y="-8787"/>
            <a:ext cx="1542447" cy="6113573"/>
          </a:xfrm>
          <a:prstGeom prst="straightConnector1">
            <a:avLst/>
          </a:prstGeom>
          <a:ln>
            <a:solidFill>
              <a:srgbClr val="002060"/>
            </a:solidFill>
          </a:ln>
        </p:spPr>
        <p:style>
          <a:lnRef idx="1">
            <a:schemeClr val="accent4"/>
          </a:lnRef>
          <a:fillRef idx="0">
            <a:schemeClr val="accent4"/>
          </a:fillRef>
          <a:effectRef idx="0">
            <a:schemeClr val="accent4"/>
          </a:effectRef>
          <a:fontRef idx="minor">
            <a:schemeClr val="tx1"/>
          </a:fontRef>
        </p:style>
      </p:cxnSp>
      <p:sp>
        <p:nvSpPr>
          <p:cNvPr id="7" name="Footer Placeholder 6">
            <a:extLst>
              <a:ext uri="{FF2B5EF4-FFF2-40B4-BE49-F238E27FC236}">
                <a16:creationId xmlns:a16="http://schemas.microsoft.com/office/drawing/2014/main" id="{CA219616-FC92-EC4C-AE00-252AB95763E9}"/>
              </a:ext>
            </a:extLst>
          </p:cNvPr>
          <p:cNvSpPr>
            <a:spLocks noGrp="1"/>
          </p:cNvSpPr>
          <p:nvPr>
            <p:ph type="ftr" sz="quarter" idx="11"/>
          </p:nvPr>
        </p:nvSpPr>
        <p:spPr/>
        <p:txBody>
          <a:bodyPr/>
          <a:lstStyle/>
          <a:p>
            <a:r>
              <a:rPr lang="en-US"/>
              <a:t>EXPEDIA HOTEL RECOMMENDATIONS</a:t>
            </a:r>
          </a:p>
        </p:txBody>
      </p:sp>
      <p:sp>
        <p:nvSpPr>
          <p:cNvPr id="8" name="Slide Number Placeholder 7">
            <a:extLst>
              <a:ext uri="{FF2B5EF4-FFF2-40B4-BE49-F238E27FC236}">
                <a16:creationId xmlns:a16="http://schemas.microsoft.com/office/drawing/2014/main" id="{19A1DB4D-ED7B-3640-82F3-DBA73297CF47}"/>
              </a:ext>
            </a:extLst>
          </p:cNvPr>
          <p:cNvSpPr>
            <a:spLocks noGrp="1"/>
          </p:cNvSpPr>
          <p:nvPr>
            <p:ph type="sldNum" sz="quarter" idx="12"/>
          </p:nvPr>
        </p:nvSpPr>
        <p:spPr/>
        <p:txBody>
          <a:bodyPr/>
          <a:lstStyle/>
          <a:p>
            <a:fld id="{294A09A9-5501-47C1-A89A-A340965A2BE2}" type="slidenum">
              <a:rPr lang="en-US" smtClean="0"/>
              <a:pPr/>
              <a:t>5</a:t>
            </a:fld>
            <a:endParaRPr lang="en-US"/>
          </a:p>
        </p:txBody>
      </p:sp>
      <p:sp>
        <p:nvSpPr>
          <p:cNvPr id="3" name="Rectangle 2">
            <a:extLst>
              <a:ext uri="{FF2B5EF4-FFF2-40B4-BE49-F238E27FC236}">
                <a16:creationId xmlns:a16="http://schemas.microsoft.com/office/drawing/2014/main" id="{76340458-44FB-705D-E8B4-3C3ABBA0D013}"/>
              </a:ext>
            </a:extLst>
          </p:cNvPr>
          <p:cNvSpPr/>
          <p:nvPr/>
        </p:nvSpPr>
        <p:spPr>
          <a:xfrm>
            <a:off x="697605" y="2275269"/>
            <a:ext cx="11494393" cy="343436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type="body" sz="quarter" idx="13"/>
          </p:nvPr>
        </p:nvSpPr>
        <p:spPr/>
        <p:txBody>
          <a:bodyPr vert="horz" lIns="91440" tIns="45720" rIns="91440" bIns="45720" rtlCol="0" anchor="t">
            <a:normAutofit/>
          </a:bodyPr>
          <a:lstStyle/>
          <a:p>
            <a:r>
              <a:rPr lang="en-US">
                <a:latin typeface="Tw Cen MT"/>
              </a:rPr>
              <a:t>Step 2:</a:t>
            </a:r>
            <a:endParaRPr lang="en-US"/>
          </a:p>
          <a:p>
            <a:pPr lvl="1"/>
            <a:r>
              <a:rPr lang="en-US">
                <a:latin typeface="TW Cen MT"/>
              </a:rPr>
              <a:t>Modeling</a:t>
            </a:r>
          </a:p>
          <a:p>
            <a:pPr marL="285750" lvl="1" indent="-285750">
              <a:buFont typeface="Calibri" panose="020B0604020202020204" pitchFamily="34" charset="0"/>
              <a:buChar char="-"/>
            </a:pPr>
            <a:r>
              <a:rPr lang="en-US">
                <a:latin typeface="TW Cen MT"/>
              </a:rPr>
              <a:t>Random Forest</a:t>
            </a:r>
          </a:p>
          <a:p>
            <a:pPr marL="285750" lvl="1" indent="-285750">
              <a:buFont typeface="Calibri" panose="020B0604020202020204" pitchFamily="34" charset="0"/>
              <a:buChar char="-"/>
            </a:pPr>
            <a:r>
              <a:rPr lang="en-US">
                <a:latin typeface="TW Cen MT"/>
              </a:rPr>
              <a:t>KNN</a:t>
            </a:r>
          </a:p>
          <a:p>
            <a:pPr marL="285750" lvl="1" indent="-285750">
              <a:buFont typeface="Calibri" panose="020B0604020202020204" pitchFamily="34" charset="0"/>
              <a:buChar char="-"/>
            </a:pPr>
            <a:r>
              <a:rPr lang="en-US">
                <a:latin typeface="TW Cen MT"/>
              </a:rPr>
              <a:t>SVM</a:t>
            </a:r>
          </a:p>
          <a:p>
            <a:pPr lvl="1"/>
            <a:endParaRPr lang="en-US"/>
          </a:p>
          <a:p>
            <a:endParaRPr lang="en-US"/>
          </a:p>
          <a:p>
            <a:endParaRPr lang="en-US"/>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type="body" sz="quarter" idx="14"/>
          </p:nvPr>
        </p:nvSpPr>
        <p:spPr/>
        <p:txBody>
          <a:bodyPr vert="horz" lIns="91440" tIns="45720" rIns="91440" bIns="45720" rtlCol="0" anchor="t">
            <a:normAutofit/>
          </a:bodyPr>
          <a:lstStyle/>
          <a:p>
            <a:r>
              <a:rPr lang="en-US">
                <a:latin typeface="Tw Cen MT"/>
              </a:rPr>
              <a:t>Step 3:</a:t>
            </a:r>
            <a:endParaRPr lang="en-US"/>
          </a:p>
          <a:p>
            <a:pPr lvl="1"/>
            <a:r>
              <a:rPr lang="en-US">
                <a:latin typeface="Tw Cen MT"/>
              </a:rPr>
              <a:t>Interpreting Accuracy:</a:t>
            </a:r>
            <a:endParaRPr lang="en-US"/>
          </a:p>
          <a:p>
            <a:pPr marL="285750" lvl="1" indent="-285750">
              <a:buFont typeface="Calibri" panose="020B0604020202020204" pitchFamily="34" charset="0"/>
              <a:buChar char="-"/>
            </a:pPr>
            <a:r>
              <a:rPr lang="en-US">
                <a:latin typeface="Tw Cen MT"/>
              </a:rPr>
              <a:t>Confusion Table</a:t>
            </a:r>
          </a:p>
          <a:p>
            <a:pPr marL="285750" lvl="1" indent="-285750">
              <a:buFont typeface="Calibri" panose="020B0604020202020204" pitchFamily="34" charset="0"/>
              <a:buChar char="-"/>
            </a:pPr>
            <a:r>
              <a:rPr lang="en-US">
                <a:latin typeface="Tw Cen MT"/>
              </a:rPr>
              <a:t>Accuracy Measure</a:t>
            </a:r>
            <a:endParaRPr lang="en-US"/>
          </a:p>
          <a:p>
            <a:endParaRPr lang="en-US"/>
          </a:p>
        </p:txBody>
      </p:sp>
      <p:sp>
        <p:nvSpPr>
          <p:cNvPr id="9" name="Text Placeholder 8">
            <a:extLst>
              <a:ext uri="{FF2B5EF4-FFF2-40B4-BE49-F238E27FC236}">
                <a16:creationId xmlns:a16="http://schemas.microsoft.com/office/drawing/2014/main" id="{6B7AFC44-0B03-0440-894A-F417DCE9DDF5}"/>
              </a:ext>
            </a:extLst>
          </p:cNvPr>
          <p:cNvSpPr>
            <a:spLocks noGrp="1"/>
          </p:cNvSpPr>
          <p:nvPr>
            <p:ph type="body" sz="quarter" idx="15"/>
          </p:nvPr>
        </p:nvSpPr>
        <p:spPr/>
        <p:txBody>
          <a:bodyPr vert="horz" lIns="91440" tIns="45720" rIns="91440" bIns="45720" rtlCol="0" anchor="t">
            <a:noAutofit/>
          </a:bodyPr>
          <a:lstStyle/>
          <a:p>
            <a:r>
              <a:rPr lang="en-US">
                <a:latin typeface="Tw Cen MT"/>
              </a:rPr>
              <a:t>Step 1:</a:t>
            </a:r>
          </a:p>
          <a:p>
            <a:pPr lvl="1"/>
            <a:r>
              <a:rPr lang="en-US">
                <a:latin typeface="Tw Cen MT"/>
              </a:rPr>
              <a:t>Data Cleaning</a:t>
            </a:r>
            <a:endParaRPr lang="en-US"/>
          </a:p>
          <a:p>
            <a:pPr marL="285750" lvl="1" indent="-285750">
              <a:buFont typeface="Calibri" panose="020B0604020202020204" pitchFamily="34" charset="0"/>
              <a:buChar char="-"/>
            </a:pPr>
            <a:r>
              <a:rPr lang="en-US">
                <a:latin typeface="Tw Cen MT"/>
              </a:rPr>
              <a:t>Coercion</a:t>
            </a:r>
          </a:p>
          <a:p>
            <a:pPr marL="285750" lvl="1" indent="-285750">
              <a:buFont typeface="Calibri" panose="020B0604020202020204" pitchFamily="34" charset="0"/>
              <a:buChar char="-"/>
            </a:pPr>
            <a:r>
              <a:rPr lang="en-US">
                <a:latin typeface="Tw Cen MT"/>
              </a:rPr>
              <a:t>Cutting Down Data</a:t>
            </a:r>
          </a:p>
          <a:p>
            <a:endParaRPr lang="en-US"/>
          </a:p>
        </p:txBody>
      </p:sp>
      <p:sp>
        <p:nvSpPr>
          <p:cNvPr id="2" name="Title 1">
            <a:extLst>
              <a:ext uri="{FF2B5EF4-FFF2-40B4-BE49-F238E27FC236}">
                <a16:creationId xmlns:a16="http://schemas.microsoft.com/office/drawing/2014/main" id="{E5F191A4-7839-4F63-B17C-7C366C59488C}"/>
              </a:ext>
            </a:extLst>
          </p:cNvPr>
          <p:cNvSpPr>
            <a:spLocks noGrp="1"/>
          </p:cNvSpPr>
          <p:nvPr>
            <p:ph type="ctrTitle"/>
          </p:nvPr>
        </p:nvSpPr>
        <p:spPr>
          <a:solidFill>
            <a:srgbClr val="002060"/>
          </a:solidFill>
        </p:spPr>
        <p:txBody>
          <a:bodyPr/>
          <a:lstStyle/>
          <a:p>
            <a:r>
              <a:rPr lang="en-US">
                <a:solidFill>
                  <a:srgbClr val="FFC000"/>
                </a:solidFill>
                <a:latin typeface="Bahnschrift"/>
              </a:rPr>
              <a:t>Our Code</a:t>
            </a:r>
            <a:endParaRPr lang="en-US">
              <a:solidFill>
                <a:srgbClr val="FFC000"/>
              </a:solidFill>
            </a:endParaRPr>
          </a:p>
        </p:txBody>
      </p:sp>
    </p:spTree>
    <p:extLst>
      <p:ext uri="{BB962C8B-B14F-4D97-AF65-F5344CB8AC3E}">
        <p14:creationId xmlns:p14="http://schemas.microsoft.com/office/powerpoint/2010/main" val="2721508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id="{8CCA3E0F-8760-B4A6-6170-C09EDDA0E039}"/>
              </a:ext>
            </a:extLst>
          </p:cNvPr>
          <p:cNvCxnSpPr/>
          <p:nvPr/>
        </p:nvCxnSpPr>
        <p:spPr>
          <a:xfrm flipV="1">
            <a:off x="9212686" y="-15407"/>
            <a:ext cx="1536879" cy="6104583"/>
          </a:xfrm>
          <a:prstGeom prst="straightConnector1">
            <a:avLst/>
          </a:prstGeom>
          <a:ln>
            <a:solidFill>
              <a:srgbClr val="002060"/>
            </a:solidFill>
          </a:ln>
        </p:spPr>
        <p:style>
          <a:lnRef idx="1">
            <a:schemeClr val="accent4"/>
          </a:lnRef>
          <a:fillRef idx="0">
            <a:schemeClr val="accent4"/>
          </a:fillRef>
          <a:effectRef idx="0">
            <a:schemeClr val="accent4"/>
          </a:effectRef>
          <a:fontRef idx="minor">
            <a:schemeClr val="tx1"/>
          </a:fontRef>
        </p:style>
      </p:cxnSp>
      <p:sp>
        <p:nvSpPr>
          <p:cNvPr id="2" name="Title 1">
            <a:extLst>
              <a:ext uri="{FF2B5EF4-FFF2-40B4-BE49-F238E27FC236}">
                <a16:creationId xmlns:a16="http://schemas.microsoft.com/office/drawing/2014/main" id="{DD801439-B1A4-B789-D2FE-F5DAE7B042D1}"/>
              </a:ext>
            </a:extLst>
          </p:cNvPr>
          <p:cNvSpPr>
            <a:spLocks noGrp="1"/>
          </p:cNvSpPr>
          <p:nvPr>
            <p:ph type="ctrTitle"/>
          </p:nvPr>
        </p:nvSpPr>
        <p:spPr>
          <a:solidFill>
            <a:srgbClr val="002060"/>
          </a:solidFill>
        </p:spPr>
        <p:txBody>
          <a:bodyPr/>
          <a:lstStyle/>
          <a:p>
            <a:r>
              <a:rPr lang="en-US">
                <a:solidFill>
                  <a:srgbClr val="FFC000"/>
                </a:solidFill>
                <a:latin typeface="Bahnschrift"/>
              </a:rPr>
              <a:t>SOURCES</a:t>
            </a:r>
            <a:endParaRPr lang="en-US">
              <a:solidFill>
                <a:srgbClr val="FFC000"/>
              </a:solidFill>
            </a:endParaRPr>
          </a:p>
        </p:txBody>
      </p:sp>
      <p:sp>
        <p:nvSpPr>
          <p:cNvPr id="3" name="Content Placeholder 2">
            <a:extLst>
              <a:ext uri="{FF2B5EF4-FFF2-40B4-BE49-F238E27FC236}">
                <a16:creationId xmlns:a16="http://schemas.microsoft.com/office/drawing/2014/main" id="{D10718B9-34C3-E8BB-7BE2-78FD24314064}"/>
              </a:ext>
            </a:extLst>
          </p:cNvPr>
          <p:cNvSpPr>
            <a:spLocks noGrp="1"/>
          </p:cNvSpPr>
          <p:nvPr>
            <p:ph sz="quarter" idx="13"/>
          </p:nvPr>
        </p:nvSpPr>
        <p:spPr>
          <a:solidFill>
            <a:srgbClr val="FFC000"/>
          </a:solidFill>
        </p:spPr>
        <p:txBody>
          <a:bodyPr vert="horz" lIns="91440" tIns="45720" rIns="91440" bIns="45720" rtlCol="0" anchor="t">
            <a:normAutofit/>
          </a:bodyPr>
          <a:lstStyle/>
          <a:p>
            <a:pPr>
              <a:buNone/>
            </a:pPr>
            <a:r>
              <a:rPr lang="en-US" sz="2000" i="1">
                <a:solidFill>
                  <a:schemeClr val="bg1"/>
                </a:solidFill>
                <a:latin typeface="TW Cen MT"/>
                <a:ea typeface="+mn-lt"/>
                <a:cs typeface="+mn-lt"/>
              </a:rPr>
              <a:t>EDA: Expedia.</a:t>
            </a:r>
            <a:r>
              <a:rPr lang="en-US" sz="2000">
                <a:solidFill>
                  <a:schemeClr val="bg1"/>
                </a:solidFill>
                <a:latin typeface="TW Cen MT"/>
                <a:ea typeface="+mn-lt"/>
                <a:cs typeface="+mn-lt"/>
              </a:rPr>
              <a:t> (2020, Jan 01). Kaggle.com. Retrieved April 18, 2023 from </a:t>
            </a:r>
            <a:r>
              <a:rPr lang="en-US" sz="2000">
                <a:solidFill>
                  <a:schemeClr val="bg1"/>
                </a:solidFill>
                <a:latin typeface="TW Cen MT"/>
                <a:ea typeface="+mn-lt"/>
                <a:cs typeface="+mn-lt"/>
                <a:hlinkClick r:id="rId2">
                  <a:extLst>
                    <a:ext uri="{A12FA001-AC4F-418D-AE19-62706E023703}">
                      <ahyp:hlinkClr xmlns:ahyp="http://schemas.microsoft.com/office/drawing/2018/hyperlinkcolor" val="tx"/>
                    </a:ext>
                  </a:extLst>
                </a:hlinkClick>
              </a:rPr>
              <a:t>https://www.kaggle.com/code/aeiyuni/eda-expedia</a:t>
            </a:r>
          </a:p>
          <a:p>
            <a:pPr>
              <a:buNone/>
            </a:pPr>
            <a:r>
              <a:rPr lang="en-US" sz="2000" i="1">
                <a:solidFill>
                  <a:schemeClr val="bg1"/>
                </a:solidFill>
                <a:latin typeface="TW Cen MT"/>
                <a:cs typeface="Calibri"/>
              </a:rPr>
              <a:t>Expedia Hotel Recommendations</a:t>
            </a:r>
            <a:r>
              <a:rPr lang="en-US" sz="2000">
                <a:solidFill>
                  <a:schemeClr val="bg1"/>
                </a:solidFill>
                <a:latin typeface="TW Cen MT"/>
                <a:cs typeface="Calibri"/>
              </a:rPr>
              <a:t>. (2016). Kaggle.com. Retrieved April 18, 2023 from </a:t>
            </a:r>
            <a:r>
              <a:rPr lang="en-US" sz="2000">
                <a:solidFill>
                  <a:schemeClr val="bg1"/>
                </a:solidFill>
                <a:ea typeface="+mn-lt"/>
                <a:cs typeface="+mn-lt"/>
                <a:hlinkClick r:id="rId3">
                  <a:extLst>
                    <a:ext uri="{A12FA001-AC4F-418D-AE19-62706E023703}">
                      <ahyp:hlinkClr xmlns:ahyp="http://schemas.microsoft.com/office/drawing/2018/hyperlinkcolor" val="tx"/>
                    </a:ext>
                  </a:extLst>
                </a:hlinkClick>
              </a:rPr>
              <a:t>https://www.kaggle.com/competitions/expedia-hotel-recommendations/team</a:t>
            </a:r>
            <a:endParaRPr lang="en-US" sz="2000">
              <a:solidFill>
                <a:schemeClr val="bg1"/>
              </a:solidFill>
              <a:latin typeface="TW Cen MT"/>
              <a:cs typeface="Calibri"/>
              <a:hlinkClick r:id="rId3">
                <a:extLst>
                  <a:ext uri="{A12FA001-AC4F-418D-AE19-62706E023703}">
                    <ahyp:hlinkClr xmlns:ahyp="http://schemas.microsoft.com/office/drawing/2018/hyperlinkcolor" val="tx"/>
                  </a:ext>
                </a:extLst>
              </a:hlinkClick>
            </a:endParaRPr>
          </a:p>
          <a:p>
            <a:pPr>
              <a:buNone/>
            </a:pPr>
            <a:r>
              <a:rPr lang="en-US" sz="2000" i="1">
                <a:solidFill>
                  <a:schemeClr val="bg1"/>
                </a:solidFill>
                <a:latin typeface="TW Cen MT"/>
                <a:ea typeface="+mn-lt"/>
                <a:cs typeface="+mn-lt"/>
              </a:rPr>
              <a:t>PCA with Expedia Destinations.csv.</a:t>
            </a:r>
            <a:r>
              <a:rPr lang="en-US" sz="2000">
                <a:solidFill>
                  <a:schemeClr val="bg1"/>
                </a:solidFill>
                <a:latin typeface="TW Cen MT"/>
                <a:ea typeface="+mn-lt"/>
                <a:cs typeface="+mn-lt"/>
              </a:rPr>
              <a:t> (2016, Jan 01). Kaggle.com. Retrieved April 19, 2023 from </a:t>
            </a:r>
            <a:r>
              <a:rPr lang="en-US" sz="2000">
                <a:solidFill>
                  <a:schemeClr val="bg1"/>
                </a:solidFill>
                <a:latin typeface="TW Cen MT"/>
                <a:ea typeface="+mn-lt"/>
                <a:cs typeface="+mn-lt"/>
                <a:hlinkClick r:id="rId4">
                  <a:extLst>
                    <a:ext uri="{A12FA001-AC4F-418D-AE19-62706E023703}">
                      <ahyp:hlinkClr xmlns:ahyp="http://schemas.microsoft.com/office/drawing/2018/hyperlinkcolor" val="tx"/>
                    </a:ext>
                  </a:extLst>
                </a:hlinkClick>
              </a:rPr>
              <a:t>https://www.kaggle.com/code/irinamaxds/pca-with-expedia-destinations-csv/script</a:t>
            </a:r>
          </a:p>
          <a:p>
            <a:pPr>
              <a:buNone/>
            </a:pPr>
            <a:r>
              <a:rPr lang="en-US" sz="2000" i="1">
                <a:solidFill>
                  <a:schemeClr val="bg1"/>
                </a:solidFill>
                <a:latin typeface="TW Cen MT"/>
                <a:ea typeface="+mn-lt"/>
                <a:cs typeface="+mn-lt"/>
              </a:rPr>
              <a:t>Predict Hotel Type with Pandas. </a:t>
            </a:r>
            <a:r>
              <a:rPr lang="en-US" sz="2000">
                <a:solidFill>
                  <a:schemeClr val="bg1"/>
                </a:solidFill>
                <a:latin typeface="TW Cen MT"/>
                <a:ea typeface="+mn-lt"/>
                <a:cs typeface="+mn-lt"/>
              </a:rPr>
              <a:t>(2016, Jan 01). Kaggle.com. Retrieved April 18, 2023 from </a:t>
            </a:r>
            <a:r>
              <a:rPr lang="en-US" sz="2000">
                <a:solidFill>
                  <a:schemeClr val="bg1"/>
                </a:solidFill>
                <a:latin typeface="TW Cen MT"/>
                <a:ea typeface="+mn-lt"/>
                <a:cs typeface="+mn-lt"/>
                <a:hlinkClick r:id="rId5">
                  <a:extLst>
                    <a:ext uri="{A12FA001-AC4F-418D-AE19-62706E023703}">
                      <ahyp:hlinkClr xmlns:ahyp="http://schemas.microsoft.com/office/drawing/2018/hyperlinkcolor" val="tx"/>
                    </a:ext>
                  </a:extLst>
                </a:hlinkClick>
              </a:rPr>
              <a:t>https://www.kaggle.com/code/dvasyukova/predict-hotel-type-with-pandas</a:t>
            </a:r>
            <a:endParaRPr lang="en-US" sz="2000">
              <a:solidFill>
                <a:schemeClr val="bg1"/>
              </a:solidFill>
              <a:latin typeface="TW Cen MT"/>
              <a:cs typeface="Calibri"/>
              <a:hlinkClick r:id="rId5">
                <a:extLst>
                  <a:ext uri="{A12FA001-AC4F-418D-AE19-62706E023703}">
                    <ahyp:hlinkClr xmlns:ahyp="http://schemas.microsoft.com/office/drawing/2018/hyperlinkcolor" val="tx"/>
                  </a:ext>
                </a:extLst>
              </a:hlinkClick>
            </a:endParaRPr>
          </a:p>
          <a:p>
            <a:pPr>
              <a:buNone/>
            </a:pPr>
            <a:endParaRPr lang="en-US" sz="2000">
              <a:solidFill>
                <a:srgbClr val="000000"/>
              </a:solidFill>
              <a:latin typeface="TW Cen MT"/>
              <a:cs typeface="Calibri"/>
            </a:endParaRPr>
          </a:p>
          <a:p>
            <a:pPr marL="0" indent="0">
              <a:buNone/>
            </a:pPr>
            <a:endParaRPr lang="en-US" sz="2000">
              <a:solidFill>
                <a:schemeClr val="bg1"/>
              </a:solidFill>
              <a:latin typeface="TW Cen MT"/>
            </a:endParaRPr>
          </a:p>
        </p:txBody>
      </p:sp>
    </p:spTree>
    <p:extLst>
      <p:ext uri="{BB962C8B-B14F-4D97-AF65-F5344CB8AC3E}">
        <p14:creationId xmlns:p14="http://schemas.microsoft.com/office/powerpoint/2010/main" val="317336353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33E722B-1125-4A71-8202-FAD6A1C14A13}">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6A49627-BF3F-409F-AD52-1B30DD7AB3C6}">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31AE3212-FDDD-4F52-95D5-3CE5C732A69F}">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TM11580736</Template>
  <Application>Microsoft Office PowerPoint</Application>
  <PresentationFormat>Widescreen</PresentationFormat>
  <Slides>6</Slides>
  <Notes>2</Notes>
  <HiddenSlides>0</HiddenSlide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Office Theme</vt:lpstr>
      <vt:lpstr>EXPEDIA HOTEL RECOMMENDATIONS</vt:lpstr>
      <vt:lpstr>Agenda</vt:lpstr>
      <vt:lpstr>Overview</vt:lpstr>
      <vt:lpstr>Critique</vt:lpstr>
      <vt:lpstr>Our Code</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revision>2</cp:revision>
  <dcterms:created xsi:type="dcterms:W3CDTF">2023-04-04T13:23:25Z</dcterms:created>
  <dcterms:modified xsi:type="dcterms:W3CDTF">2023-04-20T03:05:58Z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f42aa342-8706-4288-bd11-ebb85995028c_Enabled">
    <vt:lpwstr>true</vt:lpwstr>
  </property>
  <property fmtid="{D5CDD505-2E9C-101B-9397-08002B2CF9AE}" pid="4" name="MSIP_Label_f42aa342-8706-4288-bd11-ebb85995028c_SetDate">
    <vt:lpwstr>2022-05-03T19:17:58Z</vt:lpwstr>
  </property>
  <property fmtid="{D5CDD505-2E9C-101B-9397-08002B2CF9AE}" pid="5" name="MSIP_Label_f42aa342-8706-4288-bd11-ebb85995028c_Method">
    <vt:lpwstr>Standard</vt:lpwstr>
  </property>
  <property fmtid="{D5CDD505-2E9C-101B-9397-08002B2CF9AE}" pid="6" name="MSIP_Label_f42aa342-8706-4288-bd11-ebb85995028c_Name">
    <vt:lpwstr>Internal</vt:lpwstr>
  </property>
  <property fmtid="{D5CDD505-2E9C-101B-9397-08002B2CF9AE}" pid="7" name="MSIP_Label_f42aa342-8706-4288-bd11-ebb85995028c_SiteId">
    <vt:lpwstr>72f988bf-86f1-41af-91ab-2d7cd011db47</vt:lpwstr>
  </property>
  <property fmtid="{D5CDD505-2E9C-101B-9397-08002B2CF9AE}" pid="8" name="MSIP_Label_f42aa342-8706-4288-bd11-ebb85995028c_ActionId">
    <vt:lpwstr>25d63fd1-0370-4d03-a1c2-b2f22483dbaf</vt:lpwstr>
  </property>
  <property fmtid="{D5CDD505-2E9C-101B-9397-08002B2CF9AE}" pid="9" name="MSIP_Label_f42aa342-8706-4288-bd11-ebb85995028c_ContentBits">
    <vt:lpwstr>0</vt:lpwstr>
  </property>
</Properties>
</file>